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5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6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7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8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9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10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11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90" r:id="rId5"/>
    <p:sldId id="443" r:id="rId6"/>
    <p:sldId id="444" r:id="rId7"/>
    <p:sldId id="445" r:id="rId8"/>
    <p:sldId id="446" r:id="rId9"/>
    <p:sldId id="442" r:id="rId10"/>
    <p:sldId id="447" r:id="rId11"/>
    <p:sldId id="448" r:id="rId12"/>
    <p:sldId id="441" r:id="rId13"/>
    <p:sldId id="438" r:id="rId14"/>
    <p:sldId id="439" r:id="rId15"/>
    <p:sldId id="440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livier Pouvesle" initials="OP" lastIdx="1" clrIdx="0">
    <p:extLst>
      <p:ext uri="{19B8F6BF-5375-455C-9EA6-DF929625EA0E}">
        <p15:presenceInfo xmlns:p15="http://schemas.microsoft.com/office/powerpoint/2012/main" userId="S-1-5-21-2010012501-463680302-1427260136-11897" providerId="AD"/>
      </p:ext>
    </p:extLst>
  </p:cmAuthor>
  <p:cmAuthor id="2" name="Morel Olivier" initials="MO" lastIdx="9" clrIdx="1">
    <p:extLst>
      <p:ext uri="{19B8F6BF-5375-455C-9EA6-DF929625EA0E}">
        <p15:presenceInfo xmlns:p15="http://schemas.microsoft.com/office/powerpoint/2012/main" userId="S-1-5-21-2010012501-463680302-1427260136-1426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87B1C"/>
    <a:srgbClr val="C7C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365B9F-DA48-597F-79FD-0091EC16CAD2}" v="12" dt="2021-03-15T15:44:26.853"/>
    <p1510:client id="{62EC4100-4810-450A-9DC0-B38827AEA92B}" v="237" dt="2020-02-06T13:49:21.858"/>
    <p1510:client id="{7BDB2EFC-F1FA-EAA7-431E-6C05DB8E07B1}" v="1702" dt="2021-03-15T12:32:49.878"/>
    <p1510:client id="{7D4EE4A4-2E3F-49D7-8B99-3E67CFAC492B}" v="422" dt="2020-02-05T16:05:54.595"/>
    <p1510:client id="{7F11D677-8F77-4DBE-B20E-9579ED6DC4FF}" v="1115" dt="2020-02-05T10:36:36.898"/>
    <p1510:client id="{A059DD0D-ECF8-44BF-83D4-742CB94A7A73}" v="14" dt="2020-02-07T09:59:59.914"/>
    <p1510:client id="{A46FAA1A-EEBC-AEFB-5F82-ECD97F6921B9}" v="4" dt="2021-03-15T13:36:51.398"/>
    <p1510:client id="{B285B49F-A0FB-B000-CB80-179879223726}" v="120" dt="2021-03-15T14:30:01.895"/>
    <p1510:client id="{F1B81A72-54CC-2880-FA17-D035F72A7675}" v="257" dt="2021-03-15T15:33:35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64" autoAdjust="0"/>
    <p:restoredTop sz="94660"/>
  </p:normalViewPr>
  <p:slideViewPr>
    <p:cSldViewPr snapToGrid="0">
      <p:cViewPr varScale="1">
        <p:scale>
          <a:sx n="83" d="100"/>
          <a:sy n="83" d="100"/>
        </p:scale>
        <p:origin x="54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6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66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quis Gaelle" userId="S::g.marquis@brgm.fr::bda5ec5b-e3f4-46c5-a2b1-19d25fbee2ce" providerId="AD" clId="Web-{7BDB2EFC-F1FA-EAA7-431E-6C05DB8E07B1}"/>
    <pc:docChg chg="modSld">
      <pc:chgData name="Marquis Gaelle" userId="S::g.marquis@brgm.fr::bda5ec5b-e3f4-46c5-a2b1-19d25fbee2ce" providerId="AD" clId="Web-{7BDB2EFC-F1FA-EAA7-431E-6C05DB8E07B1}" dt="2021-03-15T12:32:49.878" v="1697" actId="20577"/>
      <pc:docMkLst>
        <pc:docMk/>
      </pc:docMkLst>
      <pc:sldChg chg="modSp">
        <pc:chgData name="Marquis Gaelle" userId="S::g.marquis@brgm.fr::bda5ec5b-e3f4-46c5-a2b1-19d25fbee2ce" providerId="AD" clId="Web-{7BDB2EFC-F1FA-EAA7-431E-6C05DB8E07B1}" dt="2021-03-15T12:32:49.878" v="1697" actId="20577"/>
        <pc:sldMkLst>
          <pc:docMk/>
          <pc:sldMk cId="2924797322" sldId="353"/>
        </pc:sldMkLst>
        <pc:spChg chg="mod">
          <ac:chgData name="Marquis Gaelle" userId="S::g.marquis@brgm.fr::bda5ec5b-e3f4-46c5-a2b1-19d25fbee2ce" providerId="AD" clId="Web-{7BDB2EFC-F1FA-EAA7-431E-6C05DB8E07B1}" dt="2021-03-15T12:31:21.017" v="1578" actId="1076"/>
          <ac:spMkLst>
            <pc:docMk/>
            <pc:sldMk cId="2924797322" sldId="353"/>
            <ac:spMk id="7" creationId="{32E8AFA0-BFBE-40A3-AFA1-91B4533CA7DF}"/>
          </ac:spMkLst>
        </pc:spChg>
        <pc:spChg chg="mod">
          <ac:chgData name="Marquis Gaelle" userId="S::g.marquis@brgm.fr::bda5ec5b-e3f4-46c5-a2b1-19d25fbee2ce" providerId="AD" clId="Web-{7BDB2EFC-F1FA-EAA7-431E-6C05DB8E07B1}" dt="2021-03-15T12:32:49.878" v="1697" actId="20577"/>
          <ac:spMkLst>
            <pc:docMk/>
            <pc:sldMk cId="2924797322" sldId="353"/>
            <ac:spMk id="8" creationId="{48DEC7D1-690A-4DB8-B5DE-97BD85D3ACBC}"/>
          </ac:spMkLst>
        </pc:spChg>
      </pc:sldChg>
    </pc:docChg>
  </pc:docChgLst>
  <pc:docChgLst>
    <pc:chgData name="Bressan Helene" userId="S::h.bressan@brgm.fr::edb2baa9-d830-4036-bbf1-16a746e6350b" providerId="AD" clId="Web-{A46FAA1A-EEBC-AEFB-5F82-ECD97F6921B9}"/>
    <pc:docChg chg="modSld">
      <pc:chgData name="Bressan Helene" userId="S::h.bressan@brgm.fr::edb2baa9-d830-4036-bbf1-16a746e6350b" providerId="AD" clId="Web-{A46FAA1A-EEBC-AEFB-5F82-ECD97F6921B9}" dt="2021-03-15T13:36:51.398" v="3" actId="20577"/>
      <pc:docMkLst>
        <pc:docMk/>
      </pc:docMkLst>
      <pc:sldChg chg="modSp">
        <pc:chgData name="Bressan Helene" userId="S::h.bressan@brgm.fr::edb2baa9-d830-4036-bbf1-16a746e6350b" providerId="AD" clId="Web-{A46FAA1A-EEBC-AEFB-5F82-ECD97F6921B9}" dt="2021-03-15T13:36:51.398" v="3" actId="20577"/>
        <pc:sldMkLst>
          <pc:docMk/>
          <pc:sldMk cId="2302334598" sldId="350"/>
        </pc:sldMkLst>
        <pc:spChg chg="mod">
          <ac:chgData name="Bressan Helene" userId="S::h.bressan@brgm.fr::edb2baa9-d830-4036-bbf1-16a746e6350b" providerId="AD" clId="Web-{A46FAA1A-EEBC-AEFB-5F82-ECD97F6921B9}" dt="2021-03-15T13:36:51.398" v="3" actId="20577"/>
          <ac:spMkLst>
            <pc:docMk/>
            <pc:sldMk cId="2302334598" sldId="350"/>
            <ac:spMk id="27" creationId="{48DEC7D1-690A-4DB8-B5DE-97BD85D3ACBC}"/>
          </ac:spMkLst>
        </pc:spChg>
      </pc:sldChg>
    </pc:docChg>
  </pc:docChgLst>
  <pc:docChgLst>
    <pc:chgData name="Loigerot Stephane" userId="S::s.loigerot@brgm.fr::3d80a558-d1fa-4b25-93d5-e3495efc926e" providerId="AD" clId="Web-{7D4EE4A4-2E3F-49D7-8B99-3E67CFAC492B}"/>
    <pc:docChg chg="modSld">
      <pc:chgData name="Loigerot Stephane" userId="S::s.loigerot@brgm.fr::3d80a558-d1fa-4b25-93d5-e3495efc926e" providerId="AD" clId="Web-{7D4EE4A4-2E3F-49D7-8B99-3E67CFAC492B}" dt="2020-02-05T16:05:53.595" v="412" actId="20577"/>
      <pc:docMkLst>
        <pc:docMk/>
      </pc:docMkLst>
      <pc:sldChg chg="addSp modSp">
        <pc:chgData name="Loigerot Stephane" userId="S::s.loigerot@brgm.fr::3d80a558-d1fa-4b25-93d5-e3495efc926e" providerId="AD" clId="Web-{7D4EE4A4-2E3F-49D7-8B99-3E67CFAC492B}" dt="2020-02-05T16:05:43.766" v="410" actId="20577"/>
        <pc:sldMkLst>
          <pc:docMk/>
          <pc:sldMk cId="2308833575" sldId="304"/>
        </pc:sldMkLst>
        <pc:spChg chg="mod">
          <ac:chgData name="Loigerot Stephane" userId="S::s.loigerot@brgm.fr::3d80a558-d1fa-4b25-93d5-e3495efc926e" providerId="AD" clId="Web-{7D4EE4A4-2E3F-49D7-8B99-3E67CFAC492B}" dt="2020-02-05T16:05:43.766" v="410" actId="20577"/>
          <ac:spMkLst>
            <pc:docMk/>
            <pc:sldMk cId="2308833575" sldId="304"/>
            <ac:spMk id="8" creationId="{48DEC7D1-690A-4DB8-B5DE-97BD85D3ACBC}"/>
          </ac:spMkLst>
        </pc:spChg>
        <pc:graphicFrameChg chg="add mod modGraphic">
          <ac:chgData name="Loigerot Stephane" userId="S::s.loigerot@brgm.fr::3d80a558-d1fa-4b25-93d5-e3495efc926e" providerId="AD" clId="Web-{7D4EE4A4-2E3F-49D7-8B99-3E67CFAC492B}" dt="2020-02-05T16:04:01.898" v="381"/>
          <ac:graphicFrameMkLst>
            <pc:docMk/>
            <pc:sldMk cId="2308833575" sldId="304"/>
            <ac:graphicFrameMk id="3" creationId="{D7EC5BA6-EFC9-40F1-BDE9-9BF7C32F561E}"/>
          </ac:graphicFrameMkLst>
        </pc:graphicFrameChg>
      </pc:sldChg>
      <pc:sldChg chg="modSp">
        <pc:chgData name="Loigerot Stephane" userId="S::s.loigerot@brgm.fr::3d80a558-d1fa-4b25-93d5-e3495efc926e" providerId="AD" clId="Web-{7D4EE4A4-2E3F-49D7-8B99-3E67CFAC492B}" dt="2020-02-05T15:52:53.008" v="203" actId="20577"/>
        <pc:sldMkLst>
          <pc:docMk/>
          <pc:sldMk cId="1814222047" sldId="306"/>
        </pc:sldMkLst>
        <pc:spChg chg="mod">
          <ac:chgData name="Loigerot Stephane" userId="S::s.loigerot@brgm.fr::3d80a558-d1fa-4b25-93d5-e3495efc926e" providerId="AD" clId="Web-{7D4EE4A4-2E3F-49D7-8B99-3E67CFAC492B}" dt="2020-02-05T15:52:53.008" v="203" actId="20577"/>
          <ac:spMkLst>
            <pc:docMk/>
            <pc:sldMk cId="1814222047" sldId="306"/>
            <ac:spMk id="8" creationId="{48DEC7D1-690A-4DB8-B5DE-97BD85D3ACBC}"/>
          </ac:spMkLst>
        </pc:spChg>
      </pc:sldChg>
      <pc:sldChg chg="modSp">
        <pc:chgData name="Loigerot Stephane" userId="S::s.loigerot@brgm.fr::3d80a558-d1fa-4b25-93d5-e3495efc926e" providerId="AD" clId="Web-{7D4EE4A4-2E3F-49D7-8B99-3E67CFAC492B}" dt="2020-02-05T15:49:17.941" v="21" actId="20577"/>
        <pc:sldMkLst>
          <pc:docMk/>
          <pc:sldMk cId="3601527540" sldId="308"/>
        </pc:sldMkLst>
        <pc:spChg chg="mod">
          <ac:chgData name="Loigerot Stephane" userId="S::s.loigerot@brgm.fr::3d80a558-d1fa-4b25-93d5-e3495efc926e" providerId="AD" clId="Web-{7D4EE4A4-2E3F-49D7-8B99-3E67CFAC492B}" dt="2020-02-05T15:49:17.941" v="21" actId="20577"/>
          <ac:spMkLst>
            <pc:docMk/>
            <pc:sldMk cId="3601527540" sldId="308"/>
            <ac:spMk id="8" creationId="{48DEC7D1-690A-4DB8-B5DE-97BD85D3ACBC}"/>
          </ac:spMkLst>
        </pc:spChg>
      </pc:sldChg>
      <pc:sldChg chg="modSp">
        <pc:chgData name="Loigerot Stephane" userId="S::s.loigerot@brgm.fr::3d80a558-d1fa-4b25-93d5-e3495efc926e" providerId="AD" clId="Web-{7D4EE4A4-2E3F-49D7-8B99-3E67CFAC492B}" dt="2020-02-05T16:05:53.595" v="412" actId="20577"/>
        <pc:sldMkLst>
          <pc:docMk/>
          <pc:sldMk cId="1585655402" sldId="309"/>
        </pc:sldMkLst>
        <pc:spChg chg="mod">
          <ac:chgData name="Loigerot Stephane" userId="S::s.loigerot@brgm.fr::3d80a558-d1fa-4b25-93d5-e3495efc926e" providerId="AD" clId="Web-{7D4EE4A4-2E3F-49D7-8B99-3E67CFAC492B}" dt="2020-02-05T16:05:53.595" v="412" actId="20577"/>
          <ac:spMkLst>
            <pc:docMk/>
            <pc:sldMk cId="1585655402" sldId="309"/>
            <ac:spMk id="8" creationId="{48DEC7D1-690A-4DB8-B5DE-97BD85D3ACBC}"/>
          </ac:spMkLst>
        </pc:spChg>
      </pc:sldChg>
      <pc:sldChg chg="modSp">
        <pc:chgData name="Loigerot Stephane" userId="S::s.loigerot@brgm.fr::3d80a558-d1fa-4b25-93d5-e3495efc926e" providerId="AD" clId="Web-{7D4EE4A4-2E3F-49D7-8B99-3E67CFAC492B}" dt="2020-02-05T16:02:29.608" v="357" actId="20577"/>
        <pc:sldMkLst>
          <pc:docMk/>
          <pc:sldMk cId="3947965063" sldId="317"/>
        </pc:sldMkLst>
        <pc:spChg chg="mod">
          <ac:chgData name="Loigerot Stephane" userId="S::s.loigerot@brgm.fr::3d80a558-d1fa-4b25-93d5-e3495efc926e" providerId="AD" clId="Web-{7D4EE4A4-2E3F-49D7-8B99-3E67CFAC492B}" dt="2020-02-05T16:02:29.608" v="357" actId="20577"/>
          <ac:spMkLst>
            <pc:docMk/>
            <pc:sldMk cId="3947965063" sldId="317"/>
            <ac:spMk id="8" creationId="{48DEC7D1-690A-4DB8-B5DE-97BD85D3ACBC}"/>
          </ac:spMkLst>
        </pc:spChg>
      </pc:sldChg>
    </pc:docChg>
  </pc:docChgLst>
  <pc:docChgLst>
    <pc:chgData name="Bressan Helene" userId="S::h.bressan@brgm.fr::edb2baa9-d830-4036-bbf1-16a746e6350b" providerId="AD" clId="Web-{B285B49F-A0FB-B000-CB80-179879223726}"/>
    <pc:docChg chg="modSld">
      <pc:chgData name="Bressan Helene" userId="S::h.bressan@brgm.fr::edb2baa9-d830-4036-bbf1-16a746e6350b" providerId="AD" clId="Web-{B285B49F-A0FB-B000-CB80-179879223726}" dt="2021-03-15T14:30:01.895" v="113" actId="20577"/>
      <pc:docMkLst>
        <pc:docMk/>
      </pc:docMkLst>
      <pc:sldChg chg="modSp">
        <pc:chgData name="Bressan Helene" userId="S::h.bressan@brgm.fr::edb2baa9-d830-4036-bbf1-16a746e6350b" providerId="AD" clId="Web-{B285B49F-A0FB-B000-CB80-179879223726}" dt="2021-03-15T14:28:02.595" v="98" actId="20577"/>
        <pc:sldMkLst>
          <pc:docMk/>
          <pc:sldMk cId="909192095" sldId="339"/>
        </pc:sldMkLst>
        <pc:spChg chg="mod">
          <ac:chgData name="Bressan Helene" userId="S::h.bressan@brgm.fr::edb2baa9-d830-4036-bbf1-16a746e6350b" providerId="AD" clId="Web-{B285B49F-A0FB-B000-CB80-179879223726}" dt="2021-03-15T14:28:02.595" v="98" actId="20577"/>
          <ac:spMkLst>
            <pc:docMk/>
            <pc:sldMk cId="909192095" sldId="339"/>
            <ac:spMk id="8" creationId="{48DEC7D1-690A-4DB8-B5DE-97BD85D3ACBC}"/>
          </ac:spMkLst>
        </pc:spChg>
      </pc:sldChg>
      <pc:sldChg chg="modSp">
        <pc:chgData name="Bressan Helene" userId="S::h.bressan@brgm.fr::edb2baa9-d830-4036-bbf1-16a746e6350b" providerId="AD" clId="Web-{B285B49F-A0FB-B000-CB80-179879223726}" dt="2021-03-15T14:28:09.345" v="99" actId="20577"/>
        <pc:sldMkLst>
          <pc:docMk/>
          <pc:sldMk cId="194951324" sldId="352"/>
        </pc:sldMkLst>
        <pc:spChg chg="mod">
          <ac:chgData name="Bressan Helene" userId="S::h.bressan@brgm.fr::edb2baa9-d830-4036-bbf1-16a746e6350b" providerId="AD" clId="Web-{B285B49F-A0FB-B000-CB80-179879223726}" dt="2021-03-15T14:28:09.345" v="99" actId="20577"/>
          <ac:spMkLst>
            <pc:docMk/>
            <pc:sldMk cId="194951324" sldId="352"/>
            <ac:spMk id="8" creationId="{48DEC7D1-690A-4DB8-B5DE-97BD85D3ACBC}"/>
          </ac:spMkLst>
        </pc:spChg>
      </pc:sldChg>
      <pc:sldChg chg="modSp">
        <pc:chgData name="Bressan Helene" userId="S::h.bressan@brgm.fr::edb2baa9-d830-4036-bbf1-16a746e6350b" providerId="AD" clId="Web-{B285B49F-A0FB-B000-CB80-179879223726}" dt="2021-03-15T14:29:08.628" v="101" actId="20577"/>
        <pc:sldMkLst>
          <pc:docMk/>
          <pc:sldMk cId="1303160243" sldId="355"/>
        </pc:sldMkLst>
        <pc:spChg chg="mod">
          <ac:chgData name="Bressan Helene" userId="S::h.bressan@brgm.fr::edb2baa9-d830-4036-bbf1-16a746e6350b" providerId="AD" clId="Web-{B285B49F-A0FB-B000-CB80-179879223726}" dt="2021-03-15T14:29:08.628" v="101" actId="20577"/>
          <ac:spMkLst>
            <pc:docMk/>
            <pc:sldMk cId="1303160243" sldId="355"/>
            <ac:spMk id="14" creationId="{F1027134-4255-4973-80E1-FB7293F87E19}"/>
          </ac:spMkLst>
        </pc:spChg>
      </pc:sldChg>
      <pc:sldChg chg="modSp">
        <pc:chgData name="Bressan Helene" userId="S::h.bressan@brgm.fr::edb2baa9-d830-4036-bbf1-16a746e6350b" providerId="AD" clId="Web-{B285B49F-A0FB-B000-CB80-179879223726}" dt="2021-03-15T14:30:01.895" v="113" actId="20577"/>
        <pc:sldMkLst>
          <pc:docMk/>
          <pc:sldMk cId="2167604991" sldId="356"/>
        </pc:sldMkLst>
        <pc:spChg chg="mod">
          <ac:chgData name="Bressan Helene" userId="S::h.bressan@brgm.fr::edb2baa9-d830-4036-bbf1-16a746e6350b" providerId="AD" clId="Web-{B285B49F-A0FB-B000-CB80-179879223726}" dt="2021-03-15T14:30:01.895" v="113" actId="20577"/>
          <ac:spMkLst>
            <pc:docMk/>
            <pc:sldMk cId="2167604991" sldId="356"/>
            <ac:spMk id="10" creationId="{F1027134-4255-4973-80E1-FB7293F87E19}"/>
          </ac:spMkLst>
        </pc:spChg>
      </pc:sldChg>
      <pc:sldChg chg="modSp">
        <pc:chgData name="Bressan Helene" userId="S::h.bressan@brgm.fr::edb2baa9-d830-4036-bbf1-16a746e6350b" providerId="AD" clId="Web-{B285B49F-A0FB-B000-CB80-179879223726}" dt="2021-03-15T14:07:27.410" v="1" actId="20577"/>
        <pc:sldMkLst>
          <pc:docMk/>
          <pc:sldMk cId="2782435368" sldId="358"/>
        </pc:sldMkLst>
        <pc:spChg chg="mod">
          <ac:chgData name="Bressan Helene" userId="S::h.bressan@brgm.fr::edb2baa9-d830-4036-bbf1-16a746e6350b" providerId="AD" clId="Web-{B285B49F-A0FB-B000-CB80-179879223726}" dt="2021-03-15T14:07:27.410" v="1" actId="20577"/>
          <ac:spMkLst>
            <pc:docMk/>
            <pc:sldMk cId="2782435368" sldId="358"/>
            <ac:spMk id="58" creationId="{F1027134-4255-4973-80E1-FB7293F87E19}"/>
          </ac:spMkLst>
        </pc:spChg>
      </pc:sldChg>
    </pc:docChg>
  </pc:docChgLst>
  <pc:docChgLst>
    <pc:chgData name="Loigerot Stephane" userId="S::s.loigerot@brgm.fr::3d80a558-d1fa-4b25-93d5-e3495efc926e" providerId="AD" clId="Web-{7F11D677-8F77-4DBE-B20E-9579ED6DC4FF}"/>
    <pc:docChg chg="addSld modSld sldOrd">
      <pc:chgData name="Loigerot Stephane" userId="S::s.loigerot@brgm.fr::3d80a558-d1fa-4b25-93d5-e3495efc926e" providerId="AD" clId="Web-{7F11D677-8F77-4DBE-B20E-9579ED6DC4FF}" dt="2020-02-05T10:36:36.898" v="1112" actId="20577"/>
      <pc:docMkLst>
        <pc:docMk/>
      </pc:docMkLst>
      <pc:sldChg chg="modSp">
        <pc:chgData name="Loigerot Stephane" userId="S::s.loigerot@brgm.fr::3d80a558-d1fa-4b25-93d5-e3495efc926e" providerId="AD" clId="Web-{7F11D677-8F77-4DBE-B20E-9579ED6DC4FF}" dt="2020-02-05T10:19:24.297" v="873" actId="20577"/>
        <pc:sldMkLst>
          <pc:docMk/>
          <pc:sldMk cId="2308833575" sldId="304"/>
        </pc:sldMkLst>
        <pc:spChg chg="mod">
          <ac:chgData name="Loigerot Stephane" userId="S::s.loigerot@brgm.fr::3d80a558-d1fa-4b25-93d5-e3495efc926e" providerId="AD" clId="Web-{7F11D677-8F77-4DBE-B20E-9579ED6DC4FF}" dt="2020-02-05T10:08:13.069" v="155" actId="20577"/>
          <ac:spMkLst>
            <pc:docMk/>
            <pc:sldMk cId="2308833575" sldId="304"/>
            <ac:spMk id="7" creationId="{32E8AFA0-BFBE-40A3-AFA1-91B4533CA7DF}"/>
          </ac:spMkLst>
        </pc:spChg>
        <pc:spChg chg="mod">
          <ac:chgData name="Loigerot Stephane" userId="S::s.loigerot@brgm.fr::3d80a558-d1fa-4b25-93d5-e3495efc926e" providerId="AD" clId="Web-{7F11D677-8F77-4DBE-B20E-9579ED6DC4FF}" dt="2020-02-05T10:19:24.297" v="873" actId="20577"/>
          <ac:spMkLst>
            <pc:docMk/>
            <pc:sldMk cId="2308833575" sldId="304"/>
            <ac:spMk id="8" creationId="{48DEC7D1-690A-4DB8-B5DE-97BD85D3ACBC}"/>
          </ac:spMkLst>
        </pc:spChg>
      </pc:sldChg>
      <pc:sldChg chg="ord">
        <pc:chgData name="Loigerot Stephane" userId="S::s.loigerot@brgm.fr::3d80a558-d1fa-4b25-93d5-e3495efc926e" providerId="AD" clId="Web-{7F11D677-8F77-4DBE-B20E-9579ED6DC4FF}" dt="2020-02-05T10:06:28.422" v="83"/>
        <pc:sldMkLst>
          <pc:docMk/>
          <pc:sldMk cId="3601527540" sldId="308"/>
        </pc:sldMkLst>
      </pc:sldChg>
      <pc:sldChg chg="ord">
        <pc:chgData name="Loigerot Stephane" userId="S::s.loigerot@brgm.fr::3d80a558-d1fa-4b25-93d5-e3495efc926e" providerId="AD" clId="Web-{7F11D677-8F77-4DBE-B20E-9579ED6DC4FF}" dt="2020-02-05T10:06:56.419" v="84"/>
        <pc:sldMkLst>
          <pc:docMk/>
          <pc:sldMk cId="1585655402" sldId="309"/>
        </pc:sldMkLst>
      </pc:sldChg>
      <pc:sldChg chg="ord">
        <pc:chgData name="Loigerot Stephane" userId="S::s.loigerot@brgm.fr::3d80a558-d1fa-4b25-93d5-e3495efc926e" providerId="AD" clId="Web-{7F11D677-8F77-4DBE-B20E-9579ED6DC4FF}" dt="2020-02-05T10:06:59.341" v="85"/>
        <pc:sldMkLst>
          <pc:docMk/>
          <pc:sldMk cId="2796083688" sldId="310"/>
        </pc:sldMkLst>
      </pc:sldChg>
      <pc:sldChg chg="ord">
        <pc:chgData name="Loigerot Stephane" userId="S::s.loigerot@brgm.fr::3d80a558-d1fa-4b25-93d5-e3495efc926e" providerId="AD" clId="Web-{7F11D677-8F77-4DBE-B20E-9579ED6DC4FF}" dt="2020-02-05T10:07:02.900" v="86"/>
        <pc:sldMkLst>
          <pc:docMk/>
          <pc:sldMk cId="3644243674" sldId="311"/>
        </pc:sldMkLst>
      </pc:sldChg>
      <pc:sldChg chg="ord">
        <pc:chgData name="Loigerot Stephane" userId="S::s.loigerot@brgm.fr::3d80a558-d1fa-4b25-93d5-e3495efc926e" providerId="AD" clId="Web-{7F11D677-8F77-4DBE-B20E-9579ED6DC4FF}" dt="2020-02-05T10:07:21.670" v="87"/>
        <pc:sldMkLst>
          <pc:docMk/>
          <pc:sldMk cId="2453245983" sldId="312"/>
        </pc:sldMkLst>
      </pc:sldChg>
      <pc:sldChg chg="modSp add replId">
        <pc:chgData name="Loigerot Stephane" userId="S::s.loigerot@brgm.fr::3d80a558-d1fa-4b25-93d5-e3495efc926e" providerId="AD" clId="Web-{7F11D677-8F77-4DBE-B20E-9579ED6DC4FF}" dt="2020-02-05T10:36:36.898" v="1112" actId="20577"/>
        <pc:sldMkLst>
          <pc:docMk/>
          <pc:sldMk cId="3947965063" sldId="317"/>
        </pc:sldMkLst>
        <pc:spChg chg="mod">
          <ac:chgData name="Loigerot Stephane" userId="S::s.loigerot@brgm.fr::3d80a558-d1fa-4b25-93d5-e3495efc926e" providerId="AD" clId="Web-{7F11D677-8F77-4DBE-B20E-9579ED6DC4FF}" dt="2020-02-05T10:20:42.843" v="912" actId="20577"/>
          <ac:spMkLst>
            <pc:docMk/>
            <pc:sldMk cId="3947965063" sldId="317"/>
            <ac:spMk id="7" creationId="{32E8AFA0-BFBE-40A3-AFA1-91B4533CA7DF}"/>
          </ac:spMkLst>
        </pc:spChg>
        <pc:spChg chg="mod">
          <ac:chgData name="Loigerot Stephane" userId="S::s.loigerot@brgm.fr::3d80a558-d1fa-4b25-93d5-e3495efc926e" providerId="AD" clId="Web-{7F11D677-8F77-4DBE-B20E-9579ED6DC4FF}" dt="2020-02-05T10:36:36.898" v="1112" actId="20577"/>
          <ac:spMkLst>
            <pc:docMk/>
            <pc:sldMk cId="3947965063" sldId="317"/>
            <ac:spMk id="8" creationId="{48DEC7D1-690A-4DB8-B5DE-97BD85D3ACBC}"/>
          </ac:spMkLst>
        </pc:spChg>
      </pc:sldChg>
    </pc:docChg>
  </pc:docChgLst>
  <pc:docChgLst>
    <pc:chgData name="Morel Olivier" userId="S::o.morel@brgm.fr::b7e9381a-e66c-4141-861f-351383c7cb0c" providerId="AD" clId="Web-{13365B9F-DA48-597F-79FD-0091EC16CAD2}"/>
    <pc:docChg chg="modSld">
      <pc:chgData name="Morel Olivier" userId="S::o.morel@brgm.fr::b7e9381a-e66c-4141-861f-351383c7cb0c" providerId="AD" clId="Web-{13365B9F-DA48-597F-79FD-0091EC16CAD2}" dt="2021-03-15T15:44:26.853" v="11" actId="20577"/>
      <pc:docMkLst>
        <pc:docMk/>
      </pc:docMkLst>
      <pc:sldChg chg="modSp">
        <pc:chgData name="Morel Olivier" userId="S::o.morel@brgm.fr::b7e9381a-e66c-4141-861f-351383c7cb0c" providerId="AD" clId="Web-{13365B9F-DA48-597F-79FD-0091EC16CAD2}" dt="2021-03-15T15:44:26.853" v="11" actId="20577"/>
        <pc:sldMkLst>
          <pc:docMk/>
          <pc:sldMk cId="3428639022" sldId="335"/>
        </pc:sldMkLst>
        <pc:spChg chg="mod">
          <ac:chgData name="Morel Olivier" userId="S::o.morel@brgm.fr::b7e9381a-e66c-4141-861f-351383c7cb0c" providerId="AD" clId="Web-{13365B9F-DA48-597F-79FD-0091EC16CAD2}" dt="2021-03-15T15:44:26.853" v="11" actId="20577"/>
          <ac:spMkLst>
            <pc:docMk/>
            <pc:sldMk cId="3428639022" sldId="335"/>
            <ac:spMk id="8" creationId="{48DEC7D1-690A-4DB8-B5DE-97BD85D3ACBC}"/>
          </ac:spMkLst>
        </pc:spChg>
      </pc:sldChg>
    </pc:docChg>
  </pc:docChgLst>
  <pc:docChgLst>
    <pc:chgData name="Pouvesle Olivier" userId="S::o.pouvesle@brgm.fr::8266cfad-f159-40da-a95b-20c5458d3252" providerId="AD" clId="Web-{A059DD0D-ECF8-44BF-83D4-742CB94A7A73}"/>
    <pc:docChg chg="modSld">
      <pc:chgData name="Pouvesle Olivier" userId="S::o.pouvesle@brgm.fr::8266cfad-f159-40da-a95b-20c5458d3252" providerId="AD" clId="Web-{A059DD0D-ECF8-44BF-83D4-742CB94A7A73}" dt="2020-02-07T09:59:59.914" v="13" actId="20577"/>
      <pc:docMkLst>
        <pc:docMk/>
      </pc:docMkLst>
      <pc:sldChg chg="modSp">
        <pc:chgData name="Pouvesle Olivier" userId="S::o.pouvesle@brgm.fr::8266cfad-f159-40da-a95b-20c5458d3252" providerId="AD" clId="Web-{A059DD0D-ECF8-44BF-83D4-742CB94A7A73}" dt="2020-02-07T09:59:59.914" v="13" actId="20577"/>
        <pc:sldMkLst>
          <pc:docMk/>
          <pc:sldMk cId="1575995021" sldId="313"/>
        </pc:sldMkLst>
        <pc:spChg chg="mod">
          <ac:chgData name="Pouvesle Olivier" userId="S::o.pouvesle@brgm.fr::8266cfad-f159-40da-a95b-20c5458d3252" providerId="AD" clId="Web-{A059DD0D-ECF8-44BF-83D4-742CB94A7A73}" dt="2020-02-07T09:59:59.914" v="13" actId="20577"/>
          <ac:spMkLst>
            <pc:docMk/>
            <pc:sldMk cId="1575995021" sldId="313"/>
            <ac:spMk id="9" creationId="{48DEC7D1-690A-4DB8-B5DE-97BD85D3ACBC}"/>
          </ac:spMkLst>
        </pc:spChg>
      </pc:sldChg>
    </pc:docChg>
  </pc:docChgLst>
  <pc:docChgLst>
    <pc:chgData name="Pouvesle Olivier" userId="S::o.pouvesle@brgm.fr::8266cfad-f159-40da-a95b-20c5458d3252" providerId="AD" clId="Web-{62EC4100-4810-450A-9DC0-B38827AEA92B}"/>
    <pc:docChg chg="addSld modSld">
      <pc:chgData name="Pouvesle Olivier" userId="S::o.pouvesle@brgm.fr::8266cfad-f159-40da-a95b-20c5458d3252" providerId="AD" clId="Web-{62EC4100-4810-450A-9DC0-B38827AEA92B}" dt="2020-02-06T13:49:21.858" v="230" actId="20577"/>
      <pc:docMkLst>
        <pc:docMk/>
      </pc:docMkLst>
      <pc:sldChg chg="modSp">
        <pc:chgData name="Pouvesle Olivier" userId="S::o.pouvesle@brgm.fr::8266cfad-f159-40da-a95b-20c5458d3252" providerId="AD" clId="Web-{62EC4100-4810-450A-9DC0-B38827AEA92B}" dt="2020-02-06T10:10:24.790" v="86" actId="20577"/>
        <pc:sldMkLst>
          <pc:docMk/>
          <pc:sldMk cId="3601527540" sldId="308"/>
        </pc:sldMkLst>
        <pc:spChg chg="mod">
          <ac:chgData name="Pouvesle Olivier" userId="S::o.pouvesle@brgm.fr::8266cfad-f159-40da-a95b-20c5458d3252" providerId="AD" clId="Web-{62EC4100-4810-450A-9DC0-B38827AEA92B}" dt="2020-02-06T10:10:24.790" v="86" actId="20577"/>
          <ac:spMkLst>
            <pc:docMk/>
            <pc:sldMk cId="3601527540" sldId="308"/>
            <ac:spMk id="8" creationId="{48DEC7D1-690A-4DB8-B5DE-97BD85D3ACBC}"/>
          </ac:spMkLst>
        </pc:spChg>
      </pc:sldChg>
      <pc:sldChg chg="modSp">
        <pc:chgData name="Pouvesle Olivier" userId="S::o.pouvesle@brgm.fr::8266cfad-f159-40da-a95b-20c5458d3252" providerId="AD" clId="Web-{62EC4100-4810-450A-9DC0-B38827AEA92B}" dt="2020-02-06T10:11:01.195" v="87" actId="20577"/>
        <pc:sldMkLst>
          <pc:docMk/>
          <pc:sldMk cId="1585655402" sldId="309"/>
        </pc:sldMkLst>
        <pc:spChg chg="mod">
          <ac:chgData name="Pouvesle Olivier" userId="S::o.pouvesle@brgm.fr::8266cfad-f159-40da-a95b-20c5458d3252" providerId="AD" clId="Web-{62EC4100-4810-450A-9DC0-B38827AEA92B}" dt="2020-02-06T10:11:01.195" v="87" actId="20577"/>
          <ac:spMkLst>
            <pc:docMk/>
            <pc:sldMk cId="1585655402" sldId="309"/>
            <ac:spMk id="8" creationId="{48DEC7D1-690A-4DB8-B5DE-97BD85D3ACBC}"/>
          </ac:spMkLst>
        </pc:spChg>
      </pc:sldChg>
      <pc:sldChg chg="addSp delSp modSp">
        <pc:chgData name="Pouvesle Olivier" userId="S::o.pouvesle@brgm.fr::8266cfad-f159-40da-a95b-20c5458d3252" providerId="AD" clId="Web-{62EC4100-4810-450A-9DC0-B38827AEA92B}" dt="2020-02-06T09:42:13.721" v="85"/>
        <pc:sldMkLst>
          <pc:docMk/>
          <pc:sldMk cId="55391824" sldId="316"/>
        </pc:sldMkLst>
        <pc:spChg chg="add mod">
          <ac:chgData name="Pouvesle Olivier" userId="S::o.pouvesle@brgm.fr::8266cfad-f159-40da-a95b-20c5458d3252" providerId="AD" clId="Web-{62EC4100-4810-450A-9DC0-B38827AEA92B}" dt="2020-02-06T09:27:27.518" v="7"/>
          <ac:spMkLst>
            <pc:docMk/>
            <pc:sldMk cId="55391824" sldId="316"/>
            <ac:spMk id="3" creationId="{84FFB798-60A3-43EA-8FA8-921048D85118}"/>
          </ac:spMkLst>
        </pc:spChg>
        <pc:spChg chg="mod">
          <ac:chgData name="Pouvesle Olivier" userId="S::o.pouvesle@brgm.fr::8266cfad-f159-40da-a95b-20c5458d3252" providerId="AD" clId="Web-{62EC4100-4810-450A-9DC0-B38827AEA92B}" dt="2020-02-06T09:41:19.910" v="81" actId="14100"/>
          <ac:spMkLst>
            <pc:docMk/>
            <pc:sldMk cId="55391824" sldId="316"/>
            <ac:spMk id="5" creationId="{00000000-0000-0000-0000-000000000000}"/>
          </ac:spMkLst>
        </pc:spChg>
        <pc:spChg chg="add mod">
          <ac:chgData name="Pouvesle Olivier" userId="S::o.pouvesle@brgm.fr::8266cfad-f159-40da-a95b-20c5458d3252" providerId="AD" clId="Web-{62EC4100-4810-450A-9DC0-B38827AEA92B}" dt="2020-02-06T09:29:21.471" v="35" actId="14100"/>
          <ac:spMkLst>
            <pc:docMk/>
            <pc:sldMk cId="55391824" sldId="316"/>
            <ac:spMk id="9" creationId="{6EF9558B-8345-468E-B358-2C8255380289}"/>
          </ac:spMkLst>
        </pc:spChg>
        <pc:spChg chg="add mod">
          <ac:chgData name="Pouvesle Olivier" userId="S::o.pouvesle@brgm.fr::8266cfad-f159-40da-a95b-20c5458d3252" providerId="AD" clId="Web-{62EC4100-4810-450A-9DC0-B38827AEA92B}" dt="2020-02-06T09:30:11.877" v="57"/>
          <ac:spMkLst>
            <pc:docMk/>
            <pc:sldMk cId="55391824" sldId="316"/>
            <ac:spMk id="10" creationId="{32E01EA2-3AD2-4ABB-B2C1-D2CD7E57F808}"/>
          </ac:spMkLst>
        </pc:spChg>
        <pc:spChg chg="add del mod">
          <ac:chgData name="Pouvesle Olivier" userId="S::o.pouvesle@brgm.fr::8266cfad-f159-40da-a95b-20c5458d3252" providerId="AD" clId="Web-{62EC4100-4810-450A-9DC0-B38827AEA92B}" dt="2020-02-06T09:42:13.721" v="85"/>
          <ac:spMkLst>
            <pc:docMk/>
            <pc:sldMk cId="55391824" sldId="316"/>
            <ac:spMk id="11" creationId="{8B36311F-811D-4150-8BC8-F55D538A6913}"/>
          </ac:spMkLst>
        </pc:spChg>
        <pc:spChg chg="add mod">
          <ac:chgData name="Pouvesle Olivier" userId="S::o.pouvesle@brgm.fr::8266cfad-f159-40da-a95b-20c5458d3252" providerId="AD" clId="Web-{62EC4100-4810-450A-9DC0-B38827AEA92B}" dt="2020-02-06T09:27:39.721" v="13" actId="20577"/>
          <ac:spMkLst>
            <pc:docMk/>
            <pc:sldMk cId="55391824" sldId="316"/>
            <ac:spMk id="16" creationId="{E59EA0CB-FF15-4F43-9E63-6E78BD0C877C}"/>
          </ac:spMkLst>
        </pc:spChg>
        <pc:spChg chg="ord">
          <ac:chgData name="Pouvesle Olivier" userId="S::o.pouvesle@brgm.fr::8266cfad-f159-40da-a95b-20c5458d3252" providerId="AD" clId="Web-{62EC4100-4810-450A-9DC0-B38827AEA92B}" dt="2020-02-06T09:30:35.440" v="67"/>
          <ac:spMkLst>
            <pc:docMk/>
            <pc:sldMk cId="55391824" sldId="316"/>
            <ac:spMk id="17" creationId="{FB85B02A-A360-4111-B363-A5BE2D0DDB4D}"/>
          </ac:spMkLst>
        </pc:spChg>
        <pc:spChg chg="mod">
          <ac:chgData name="Pouvesle Olivier" userId="S::o.pouvesle@brgm.fr::8266cfad-f159-40da-a95b-20c5458d3252" providerId="AD" clId="Web-{62EC4100-4810-450A-9DC0-B38827AEA92B}" dt="2020-02-06T09:40:45.096" v="74" actId="1076"/>
          <ac:spMkLst>
            <pc:docMk/>
            <pc:sldMk cId="55391824" sldId="316"/>
            <ac:spMk id="18" creationId="{F1027134-4255-4973-80E1-FB7293F87E19}"/>
          </ac:spMkLst>
        </pc:spChg>
        <pc:spChg chg="mod">
          <ac:chgData name="Pouvesle Olivier" userId="S::o.pouvesle@brgm.fr::8266cfad-f159-40da-a95b-20c5458d3252" providerId="AD" clId="Web-{62EC4100-4810-450A-9DC0-B38827AEA92B}" dt="2020-02-06T09:29:24.143" v="36" actId="14100"/>
          <ac:spMkLst>
            <pc:docMk/>
            <pc:sldMk cId="55391824" sldId="316"/>
            <ac:spMk id="19" creationId="{0AA3EB10-B08B-4FD6-A7FE-410EAB8678F8}"/>
          </ac:spMkLst>
        </pc:spChg>
        <pc:spChg chg="add mod">
          <ac:chgData name="Pouvesle Olivier" userId="S::o.pouvesle@brgm.fr::8266cfad-f159-40da-a95b-20c5458d3252" providerId="AD" clId="Web-{62EC4100-4810-450A-9DC0-B38827AEA92B}" dt="2020-02-06T09:27:42.002" v="15" actId="20577"/>
          <ac:spMkLst>
            <pc:docMk/>
            <pc:sldMk cId="55391824" sldId="316"/>
            <ac:spMk id="24" creationId="{E75153D7-31B9-4F17-8CE9-394C5A28620B}"/>
          </ac:spMkLst>
        </pc:spChg>
        <pc:spChg chg="add mod">
          <ac:chgData name="Pouvesle Olivier" userId="S::o.pouvesle@brgm.fr::8266cfad-f159-40da-a95b-20c5458d3252" providerId="AD" clId="Web-{62EC4100-4810-450A-9DC0-B38827AEA92B}" dt="2020-02-06T09:28:25.971" v="23" actId="1076"/>
          <ac:spMkLst>
            <pc:docMk/>
            <pc:sldMk cId="55391824" sldId="316"/>
            <ac:spMk id="25" creationId="{0C3331E5-2DBE-4A98-821C-147285D0BB07}"/>
          </ac:spMkLst>
        </pc:spChg>
        <pc:spChg chg="add mod">
          <ac:chgData name="Pouvesle Olivier" userId="S::o.pouvesle@brgm.fr::8266cfad-f159-40da-a95b-20c5458d3252" providerId="AD" clId="Web-{62EC4100-4810-450A-9DC0-B38827AEA92B}" dt="2020-02-06T09:28:31.877" v="25" actId="1076"/>
          <ac:spMkLst>
            <pc:docMk/>
            <pc:sldMk cId="55391824" sldId="316"/>
            <ac:spMk id="26" creationId="{B3F7C36D-A917-4898-8487-EB302F72F985}"/>
          </ac:spMkLst>
        </pc:spChg>
        <pc:spChg chg="add mod">
          <ac:chgData name="Pouvesle Olivier" userId="S::o.pouvesle@brgm.fr::8266cfad-f159-40da-a95b-20c5458d3252" providerId="AD" clId="Web-{62EC4100-4810-450A-9DC0-B38827AEA92B}" dt="2020-02-06T09:28:58.127" v="29" actId="14100"/>
          <ac:spMkLst>
            <pc:docMk/>
            <pc:sldMk cId="55391824" sldId="316"/>
            <ac:spMk id="27" creationId="{893FFA30-AB38-46C0-8303-A5C6CE7A72E2}"/>
          </ac:spMkLst>
        </pc:spChg>
        <pc:spChg chg="add mod">
          <ac:chgData name="Pouvesle Olivier" userId="S::o.pouvesle@brgm.fr::8266cfad-f159-40da-a95b-20c5458d3252" providerId="AD" clId="Web-{62EC4100-4810-450A-9DC0-B38827AEA92B}" dt="2020-02-06T09:29:07.112" v="33" actId="20577"/>
          <ac:spMkLst>
            <pc:docMk/>
            <pc:sldMk cId="55391824" sldId="316"/>
            <ac:spMk id="28" creationId="{29378C6A-873B-4573-8A58-0A649521B7E4}"/>
          </ac:spMkLst>
        </pc:spChg>
        <pc:spChg chg="add mod">
          <ac:chgData name="Pouvesle Olivier" userId="S::o.pouvesle@brgm.fr::8266cfad-f159-40da-a95b-20c5458d3252" providerId="AD" clId="Web-{62EC4100-4810-450A-9DC0-B38827AEA92B}" dt="2020-02-06T09:29:38.065" v="39" actId="1076"/>
          <ac:spMkLst>
            <pc:docMk/>
            <pc:sldMk cId="55391824" sldId="316"/>
            <ac:spMk id="29" creationId="{DFE9D8F3-566C-48C6-870B-CD47376C9432}"/>
          </ac:spMkLst>
        </pc:spChg>
        <pc:spChg chg="add mod ord">
          <ac:chgData name="Pouvesle Olivier" userId="S::o.pouvesle@brgm.fr::8266cfad-f159-40da-a95b-20c5458d3252" providerId="AD" clId="Web-{62EC4100-4810-450A-9DC0-B38827AEA92B}" dt="2020-02-06T09:31:19.408" v="69"/>
          <ac:spMkLst>
            <pc:docMk/>
            <pc:sldMk cId="55391824" sldId="316"/>
            <ac:spMk id="30" creationId="{B48FDB0D-F278-4DE5-A429-97A3E3853186}"/>
          </ac:spMkLst>
        </pc:spChg>
        <pc:cxnChg chg="mod">
          <ac:chgData name="Pouvesle Olivier" userId="S::o.pouvesle@brgm.fr::8266cfad-f159-40da-a95b-20c5458d3252" providerId="AD" clId="Web-{62EC4100-4810-450A-9DC0-B38827AEA92B}" dt="2020-02-06T09:41:19.910" v="81" actId="14100"/>
          <ac:cxnSpMkLst>
            <pc:docMk/>
            <pc:sldMk cId="55391824" sldId="316"/>
            <ac:cxnSpMk id="8" creationId="{00000000-0000-0000-0000-000000000000}"/>
          </ac:cxnSpMkLst>
        </pc:cxnChg>
        <pc:cxnChg chg="add mod">
          <ac:chgData name="Pouvesle Olivier" userId="S::o.pouvesle@brgm.fr::8266cfad-f159-40da-a95b-20c5458d3252" providerId="AD" clId="Web-{62EC4100-4810-450A-9DC0-B38827AEA92B}" dt="2020-02-06T09:41:31.705" v="82" actId="14100"/>
          <ac:cxnSpMkLst>
            <pc:docMk/>
            <pc:sldMk cId="55391824" sldId="316"/>
            <ac:cxnSpMk id="31" creationId="{7F7F4DCB-B666-4438-9EDB-00A4E7801795}"/>
          </ac:cxnSpMkLst>
        </pc:cxnChg>
      </pc:sldChg>
      <pc:sldChg chg="modSp add replId">
        <pc:chgData name="Pouvesle Olivier" userId="S::o.pouvesle@brgm.fr::8266cfad-f159-40da-a95b-20c5458d3252" providerId="AD" clId="Web-{62EC4100-4810-450A-9DC0-B38827AEA92B}" dt="2020-02-06T13:49:21.858" v="230" actId="20577"/>
        <pc:sldMkLst>
          <pc:docMk/>
          <pc:sldMk cId="339153787" sldId="318"/>
        </pc:sldMkLst>
        <pc:spChg chg="mod">
          <ac:chgData name="Pouvesle Olivier" userId="S::o.pouvesle@brgm.fr::8266cfad-f159-40da-a95b-20c5458d3252" providerId="AD" clId="Web-{62EC4100-4810-450A-9DC0-B38827AEA92B}" dt="2020-02-06T13:46:22.013" v="117" actId="20577"/>
          <ac:spMkLst>
            <pc:docMk/>
            <pc:sldMk cId="339153787" sldId="318"/>
            <ac:spMk id="7" creationId="{32E8AFA0-BFBE-40A3-AFA1-91B4533CA7DF}"/>
          </ac:spMkLst>
        </pc:spChg>
        <pc:spChg chg="mod">
          <ac:chgData name="Pouvesle Olivier" userId="S::o.pouvesle@brgm.fr::8266cfad-f159-40da-a95b-20c5458d3252" providerId="AD" clId="Web-{62EC4100-4810-450A-9DC0-B38827AEA92B}" dt="2020-02-06T13:49:21.858" v="230" actId="20577"/>
          <ac:spMkLst>
            <pc:docMk/>
            <pc:sldMk cId="339153787" sldId="318"/>
            <ac:spMk id="8" creationId="{48DEC7D1-690A-4DB8-B5DE-97BD85D3ACBC}"/>
          </ac:spMkLst>
        </pc:spChg>
      </pc:sldChg>
    </pc:docChg>
  </pc:docChgLst>
  <pc:docChgLst>
    <pc:chgData name="Bressan Helene" userId="S::h.bressan@brgm.fr::edb2baa9-d830-4036-bbf1-16a746e6350b" providerId="AD" clId="Web-{F1B81A72-54CC-2880-FA17-D035F72A7675}"/>
    <pc:docChg chg="modSld">
      <pc:chgData name="Bressan Helene" userId="S::h.bressan@brgm.fr::edb2baa9-d830-4036-bbf1-16a746e6350b" providerId="AD" clId="Web-{F1B81A72-54CC-2880-FA17-D035F72A7675}" dt="2021-03-15T15:33:35.771" v="256" actId="20577"/>
      <pc:docMkLst>
        <pc:docMk/>
      </pc:docMkLst>
      <pc:sldChg chg="modSp">
        <pc:chgData name="Bressan Helene" userId="S::h.bressan@brgm.fr::edb2baa9-d830-4036-bbf1-16a746e6350b" providerId="AD" clId="Web-{F1B81A72-54CC-2880-FA17-D035F72A7675}" dt="2021-03-15T15:20:07.447" v="2" actId="20577"/>
        <pc:sldMkLst>
          <pc:docMk/>
          <pc:sldMk cId="3734753719" sldId="327"/>
        </pc:sldMkLst>
        <pc:spChg chg="mod">
          <ac:chgData name="Bressan Helene" userId="S::h.bressan@brgm.fr::edb2baa9-d830-4036-bbf1-16a746e6350b" providerId="AD" clId="Web-{F1B81A72-54CC-2880-FA17-D035F72A7675}" dt="2021-03-15T15:20:07.447" v="2" actId="20577"/>
          <ac:spMkLst>
            <pc:docMk/>
            <pc:sldMk cId="3734753719" sldId="327"/>
            <ac:spMk id="27" creationId="{48DEC7D1-690A-4DB8-B5DE-97BD85D3ACBC}"/>
          </ac:spMkLst>
        </pc:spChg>
      </pc:sldChg>
      <pc:sldChg chg="modSp">
        <pc:chgData name="Bressan Helene" userId="S::h.bressan@brgm.fr::edb2baa9-d830-4036-bbf1-16a746e6350b" providerId="AD" clId="Web-{F1B81A72-54CC-2880-FA17-D035F72A7675}" dt="2021-03-15T15:33:35.771" v="256" actId="20577"/>
        <pc:sldMkLst>
          <pc:docMk/>
          <pc:sldMk cId="194951324" sldId="352"/>
        </pc:sldMkLst>
        <pc:spChg chg="mod">
          <ac:chgData name="Bressan Helene" userId="S::h.bressan@brgm.fr::edb2baa9-d830-4036-bbf1-16a746e6350b" providerId="AD" clId="Web-{F1B81A72-54CC-2880-FA17-D035F72A7675}" dt="2021-03-15T15:33:35.771" v="256" actId="20577"/>
          <ac:spMkLst>
            <pc:docMk/>
            <pc:sldMk cId="194951324" sldId="352"/>
            <ac:spMk id="8" creationId="{48DEC7D1-690A-4DB8-B5DE-97BD85D3ACB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3D898-583B-4AC3-8379-DE732F81E886}" type="datetimeFigureOut">
              <a:rPr lang="fr-FR" smtClean="0"/>
              <a:t>28/09/2022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E5EFEB-E5DA-41EE-93DF-F11CDADEA48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0159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76473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76762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89974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5942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2397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5487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7765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0605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1038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90031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3292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E5EFEB-E5DA-41EE-93DF-F11CDADEA48F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3966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3">
            <a:extLst>
              <a:ext uri="{FF2B5EF4-FFF2-40B4-BE49-F238E27FC236}">
                <a16:creationId xmlns:a16="http://schemas.microsoft.com/office/drawing/2014/main" id="{75F36785-ECEB-4602-B519-97E502E176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31190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‹N°›</a:t>
            </a:fld>
            <a:endParaRPr lang="fr-FR" sz="12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30099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3">
            <a:extLst>
              <a:ext uri="{FF2B5EF4-FFF2-40B4-BE49-F238E27FC236}">
                <a16:creationId xmlns:a16="http://schemas.microsoft.com/office/drawing/2014/main" id="{75F36785-ECEB-4602-B519-97E502E176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31190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‹N°›</a:t>
            </a:fld>
            <a:endParaRPr lang="fr-FR" sz="1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BCB9244-30DE-4337-88F4-10AFD1FD34D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1" y="6428069"/>
            <a:ext cx="3064117" cy="14068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3981C30-F601-4EA0-BDB8-C4987C30F63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135" y="6010964"/>
            <a:ext cx="1532478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519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3.xml"/><Relationship Id="rId7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3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34.xml"/><Relationship Id="rId7" Type="http://schemas.openxmlformats.org/officeDocument/2006/relationships/image" Target="../media/image7.jpeg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notesSlide" Target="../notesSlides/notesSlide10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6.png"/><Relationship Id="rId4" Type="http://schemas.openxmlformats.org/officeDocument/2006/relationships/tags" Target="../tags/tag35.xml"/><Relationship Id="rId9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8.png"/><Relationship Id="rId3" Type="http://schemas.openxmlformats.org/officeDocument/2006/relationships/tags" Target="../tags/tag38.xml"/><Relationship Id="rId7" Type="http://schemas.openxmlformats.org/officeDocument/2006/relationships/image" Target="../media/image7.jpeg"/><Relationship Id="rId12" Type="http://schemas.openxmlformats.org/officeDocument/2006/relationships/image" Target="../media/image17.png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notesSlide" Target="../notesSlides/notesSlide11.xml"/><Relationship Id="rId11" Type="http://schemas.openxmlformats.org/officeDocument/2006/relationships/image" Target="../media/image16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tags" Target="../tags/tag39.xml"/><Relationship Id="rId9" Type="http://schemas.openxmlformats.org/officeDocument/2006/relationships/image" Target="../media/image14.png"/><Relationship Id="rId1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42.xml"/><Relationship Id="rId7" Type="http://schemas.openxmlformats.org/officeDocument/2006/relationships/image" Target="../media/image7.jpeg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notesSlide" Target="../notesSlides/notesSlide12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6.png"/><Relationship Id="rId4" Type="http://schemas.openxmlformats.org/officeDocument/2006/relationships/tags" Target="../tags/tag43.xml"/><Relationship Id="rId9" Type="http://schemas.openxmlformats.org/officeDocument/2006/relationships/hyperlink" Target="https://etherpad.in2p3.fr/p/sensor-thing-chat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6.png"/><Relationship Id="rId3" Type="http://schemas.openxmlformats.org/officeDocument/2006/relationships/tags" Target="../tags/tag6.xml"/><Relationship Id="rId7" Type="http://schemas.openxmlformats.org/officeDocument/2006/relationships/image" Target="../media/image7.jpeg"/><Relationship Id="rId12" Type="http://schemas.openxmlformats.org/officeDocument/2006/relationships/image" Target="../media/image11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notesSlide" Target="../notesSlides/notesSlide2.xml"/><Relationship Id="rId11" Type="http://schemas.openxmlformats.org/officeDocument/2006/relationships/image" Target="../media/image10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9.png"/><Relationship Id="rId4" Type="http://schemas.openxmlformats.org/officeDocument/2006/relationships/tags" Target="../tags/tag7.xml"/><Relationship Id="rId9" Type="http://schemas.openxmlformats.org/officeDocument/2006/relationships/hyperlink" Target="https://sist.cnrs.fr/" TargetMode="External"/><Relationship Id="rId1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10.xml"/><Relationship Id="rId7" Type="http://schemas.openxmlformats.org/officeDocument/2006/relationships/image" Target="../media/image8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7.jpeg"/><Relationship Id="rId11" Type="http://schemas.openxmlformats.org/officeDocument/2006/relationships/image" Target="../media/image5.pn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13.xml"/><Relationship Id="rId7" Type="http://schemas.openxmlformats.org/officeDocument/2006/relationships/image" Target="../media/image8.pn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7.jpeg"/><Relationship Id="rId11" Type="http://schemas.openxmlformats.org/officeDocument/2006/relationships/image" Target="../media/image5.pn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6.png"/><Relationship Id="rId3" Type="http://schemas.openxmlformats.org/officeDocument/2006/relationships/tags" Target="../tags/tag16.xml"/><Relationship Id="rId7" Type="http://schemas.openxmlformats.org/officeDocument/2006/relationships/image" Target="../media/image8.png"/><Relationship Id="rId12" Type="http://schemas.openxmlformats.org/officeDocument/2006/relationships/hyperlink" Target="https://listes.services.cnrs.fr/wws/info/sist" TargetMode="Externa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7.jpeg"/><Relationship Id="rId11" Type="http://schemas.openxmlformats.org/officeDocument/2006/relationships/hyperlink" Target="https://sist.cnrs.fr/le-reseau/la-charte" TargetMode="External"/><Relationship Id="rId5" Type="http://schemas.openxmlformats.org/officeDocument/2006/relationships/notesSlide" Target="../notesSlides/notesSlide5.xml"/><Relationship Id="rId10" Type="http://schemas.openxmlformats.org/officeDocument/2006/relationships/hyperlink" Target="https://sist.cnrs.fr/" TargetMode="Externa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11.png"/><Relationship Id="rId1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le-inside.fr/fr" TargetMode="External"/><Relationship Id="rId3" Type="http://schemas.openxmlformats.org/officeDocument/2006/relationships/tags" Target="../tags/tag19.xml"/><Relationship Id="rId7" Type="http://schemas.openxmlformats.org/officeDocument/2006/relationships/image" Target="../media/image8.png"/><Relationship Id="rId12" Type="http://schemas.openxmlformats.org/officeDocument/2006/relationships/image" Target="../media/image5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7.jpeg"/><Relationship Id="rId11" Type="http://schemas.openxmlformats.org/officeDocument/2006/relationships/image" Target="../media/image6.png"/><Relationship Id="rId5" Type="http://schemas.openxmlformats.org/officeDocument/2006/relationships/notesSlide" Target="../notesSlides/notesSlide6.xml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1.xml"/><Relationship Id="rId9" Type="http://schemas.openxmlformats.org/officeDocument/2006/relationships/hyperlink" Target="https://github.com/INSIDE-information-systems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22.xml"/><Relationship Id="rId7" Type="http://schemas.openxmlformats.org/officeDocument/2006/relationships/image" Target="../media/image7.jpe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notesSlide" Target="../notesSlides/notesSlide7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6.png"/><Relationship Id="rId4" Type="http://schemas.openxmlformats.org/officeDocument/2006/relationships/tags" Target="../tags/tag23.xml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26.xml"/><Relationship Id="rId7" Type="http://schemas.openxmlformats.org/officeDocument/2006/relationships/image" Target="../media/image7.jpe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notesSlide" Target="../notesSlides/notesSlide8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6.png"/><Relationship Id="rId4" Type="http://schemas.openxmlformats.org/officeDocument/2006/relationships/tags" Target="../tags/tag27.xml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30.xml"/><Relationship Id="rId7" Type="http://schemas.openxmlformats.org/officeDocument/2006/relationships/image" Target="../media/image7.jpe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5.png"/><Relationship Id="rId4" Type="http://schemas.openxmlformats.org/officeDocument/2006/relationships/tags" Target="../tags/tag31.xml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E449A1A-C843-4D48-BC3A-12D2FABBF79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236"/>
            <a:ext cx="12192000" cy="6858000"/>
          </a:xfrm>
          <a:prstGeom prst="rect">
            <a:avLst/>
          </a:prstGeom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2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1</a:t>
            </a:fld>
            <a:endParaRPr lang="fr-FR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466F2AA-8AB1-46D9-9AE0-565677DE3FD0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0" y="2243737"/>
            <a:ext cx="12192000" cy="280866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txBody>
          <a:bodyPr wrap="square" lIns="432000" tIns="288000" rIns="432000" bIns="144000" rtlCol="0">
            <a:spAutoFit/>
          </a:bodyPr>
          <a:lstStyle/>
          <a:p>
            <a:pPr>
              <a:lnSpc>
                <a:spcPts val="3700"/>
              </a:lnSpc>
            </a:pPr>
            <a:r>
              <a:rPr lang="fr-FR" sz="3400" b="1" cap="all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Webinaire </a:t>
            </a:r>
            <a:r>
              <a:rPr lang="fr-FR" sz="3400" b="1" cap="all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SensorThings</a:t>
            </a:r>
            <a:r>
              <a:rPr lang="fr-FR" sz="3400" b="1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API</a:t>
            </a:r>
          </a:p>
          <a:p>
            <a:pPr>
              <a:lnSpc>
                <a:spcPts val="3700"/>
              </a:lnSpc>
            </a:pPr>
            <a:endParaRPr lang="fr-FR" sz="3400" b="1" cap="all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3700"/>
              </a:lnSpc>
            </a:pPr>
            <a:r>
              <a:rPr lang="fr-FR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 – pole INSIDE</a:t>
            </a:r>
          </a:p>
          <a:p>
            <a:pPr>
              <a:lnSpc>
                <a:spcPts val="3700"/>
              </a:lnSpc>
            </a:pPr>
            <a:endParaRPr lang="fr-F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ts val="3700"/>
              </a:lnSpc>
            </a:pPr>
            <a:r>
              <a:rPr lang="fr-FR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27/09/2022</a:t>
            </a:r>
            <a:endParaRPr lang="fr-F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D87D753-04D1-45B5-8C7B-3FDFF75133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633" y="3968001"/>
            <a:ext cx="2616333" cy="1142766"/>
          </a:xfrm>
          <a:prstGeom prst="rect">
            <a:avLst/>
          </a:prstGeom>
        </p:spPr>
      </p:pic>
      <p:pic>
        <p:nvPicPr>
          <p:cNvPr id="1026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3633" y="4221436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75666" y="4402411"/>
            <a:ext cx="25146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4596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10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303593"/>
            <a:ext cx="8825280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3600" b="1" dirty="0" smtClean="0">
                <a:solidFill>
                  <a:srgbClr val="E87B1C"/>
                </a:solidFill>
                <a:cs typeface="Arial"/>
              </a:rPr>
              <a:t>Déroulé de la journée</a:t>
            </a:r>
            <a:endParaRPr lang="en-US" sz="3600" b="1" dirty="0">
              <a:solidFill>
                <a:srgbClr val="E87B1C"/>
              </a:solidFill>
              <a:cs typeface="Arial"/>
            </a:endParaRPr>
          </a:p>
        </p:txBody>
      </p:sp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8DEC7D1-690A-4DB8-B5DE-97BD85D3ACB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951084" y="949924"/>
            <a:ext cx="9240916" cy="5046876"/>
          </a:xfrm>
          <a:prstGeom prst="rect">
            <a:avLst/>
          </a:prstGeom>
          <a:noFill/>
        </p:spPr>
        <p:txBody>
          <a:bodyPr wrap="square" numCol="1" spcCol="360000" rtlCol="0" anchor="t">
            <a:no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u="sng" dirty="0" smtClean="0"/>
              <a:t>Historique </a:t>
            </a:r>
            <a:r>
              <a:rPr lang="fr-FR" u="sng" dirty="0"/>
              <a:t>: du standard SOS au standard </a:t>
            </a:r>
            <a:r>
              <a:rPr lang="fr-FR" u="sng" dirty="0" err="1" smtClean="0"/>
              <a:t>SensorThings</a:t>
            </a:r>
            <a:endParaRPr lang="fr-FR" u="sng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Une évolution naturelle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err="1"/>
              <a:t>Katharina</a:t>
            </a:r>
            <a:r>
              <a:rPr lang="fr-FR" dirty="0"/>
              <a:t> Schleidt </a:t>
            </a:r>
            <a:r>
              <a:rPr lang="fr-FR" dirty="0" smtClean="0"/>
              <a:t>(</a:t>
            </a:r>
            <a:r>
              <a:rPr lang="fr-FR" dirty="0" err="1" smtClean="0"/>
              <a:t>DataCove</a:t>
            </a:r>
            <a:r>
              <a:rPr lang="fr-FR" dirty="0" smtClean="0"/>
              <a:t>, </a:t>
            </a:r>
            <a:r>
              <a:rPr lang="fr-FR" dirty="0" err="1" smtClean="0"/>
              <a:t>co</a:t>
            </a:r>
            <a:r>
              <a:rPr lang="fr-FR" dirty="0" smtClean="0"/>
              <a:t>-chair </a:t>
            </a:r>
            <a:r>
              <a:rPr lang="fr-FR" dirty="0"/>
              <a:t>O&amp;M SWG, experte INSPIRE données d’observations, membre OGC </a:t>
            </a:r>
            <a:r>
              <a:rPr lang="fr-FR" dirty="0" err="1"/>
              <a:t>SensorThings</a:t>
            </a:r>
            <a:r>
              <a:rPr lang="fr-FR" dirty="0"/>
              <a:t> API SWG)</a:t>
            </a:r>
            <a:endParaRPr lang="fr-FR" dirty="0" smtClean="0"/>
          </a:p>
          <a:p>
            <a:pPr lvl="1">
              <a:lnSpc>
                <a:spcPct val="150000"/>
              </a:lnSpc>
            </a:pPr>
            <a:r>
              <a:rPr lang="fr-FR" dirty="0"/>
              <a:t>=</a:t>
            </a:r>
            <a:r>
              <a:rPr lang="fr-FR" dirty="0" smtClean="0"/>
              <a:t>&gt; Messages importants en Français (</a:t>
            </a:r>
            <a:r>
              <a:rPr lang="fr-FR" dirty="0" err="1" smtClean="0"/>
              <a:t>S.Grellet</a:t>
            </a:r>
            <a:r>
              <a:rPr lang="fr-FR" dirty="0" smtClean="0"/>
              <a:t>), questions et réponses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u="sng" dirty="0" smtClean="0"/>
              <a:t>Présentation du standard </a:t>
            </a:r>
            <a:r>
              <a:rPr lang="fr-FR" u="sng" dirty="0" err="1" smtClean="0"/>
              <a:t>SensorThings</a:t>
            </a:r>
            <a:r>
              <a:rPr lang="fr-FR" u="sng" dirty="0" smtClean="0"/>
              <a:t> et de son API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Introduction au standard, une partie tutoriel suivra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Dr</a:t>
            </a:r>
            <a:r>
              <a:rPr lang="fr-FR" dirty="0"/>
              <a:t>. Hylke van der Schaaf </a:t>
            </a:r>
            <a:r>
              <a:rPr lang="fr-FR" dirty="0" smtClean="0"/>
              <a:t>(Fraunhofer IOSB, </a:t>
            </a:r>
            <a:r>
              <a:rPr lang="fr-FR" dirty="0" err="1" smtClean="0"/>
              <a:t>co</a:t>
            </a:r>
            <a:r>
              <a:rPr lang="fr-FR" dirty="0" smtClean="0"/>
              <a:t>-chair </a:t>
            </a:r>
            <a:r>
              <a:rPr lang="fr-FR" dirty="0"/>
              <a:t>OGC </a:t>
            </a:r>
            <a:r>
              <a:rPr lang="fr-FR" dirty="0" err="1"/>
              <a:t>SensorThings</a:t>
            </a:r>
            <a:r>
              <a:rPr lang="fr-FR" dirty="0"/>
              <a:t> API SWG, membre OGC O&amp;M </a:t>
            </a:r>
            <a:r>
              <a:rPr lang="fr-FR" dirty="0" smtClean="0"/>
              <a:t>SWG, </a:t>
            </a:r>
            <a:r>
              <a:rPr lang="fr-FR" dirty="0" err="1" smtClean="0"/>
              <a:t>core</a:t>
            </a:r>
            <a:r>
              <a:rPr lang="fr-FR" dirty="0" smtClean="0"/>
              <a:t> </a:t>
            </a:r>
            <a:r>
              <a:rPr lang="fr-FR" dirty="0" err="1" smtClean="0"/>
              <a:t>developer</a:t>
            </a:r>
            <a:r>
              <a:rPr lang="fr-FR" dirty="0" smtClean="0"/>
              <a:t> FROST)</a:t>
            </a:r>
          </a:p>
          <a:p>
            <a:pPr lvl="1">
              <a:lnSpc>
                <a:spcPct val="150000"/>
              </a:lnSpc>
            </a:pPr>
            <a:r>
              <a:rPr lang="fr-FR" dirty="0"/>
              <a:t>=&gt; Messages importants en Français (</a:t>
            </a:r>
            <a:r>
              <a:rPr lang="fr-FR" dirty="0" err="1"/>
              <a:t>S.Grellet</a:t>
            </a:r>
            <a:r>
              <a:rPr lang="fr-FR" dirty="0"/>
              <a:t>), questions et réponses </a:t>
            </a:r>
          </a:p>
          <a:p>
            <a:pPr lvl="1">
              <a:lnSpc>
                <a:spcPct val="150000"/>
              </a:lnSpc>
            </a:pPr>
            <a:endParaRPr lang="fr-FR" dirty="0" smtClean="0"/>
          </a:p>
        </p:txBody>
      </p:sp>
      <p:pic>
        <p:nvPicPr>
          <p:cNvPr id="1026" name="Picture 2" descr="Keep Calm and Carry On Logo PNG Vector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1295" y="1367074"/>
            <a:ext cx="600677" cy="850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Keep Calm and Carry On Logo PNG Vector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8706" y="3961705"/>
            <a:ext cx="600677" cy="850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19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52988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11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303593"/>
            <a:ext cx="8825280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3600" b="1" dirty="0" smtClean="0">
                <a:solidFill>
                  <a:srgbClr val="E87B1C"/>
                </a:solidFill>
                <a:cs typeface="Arial"/>
              </a:rPr>
              <a:t>Déroulé de la journée</a:t>
            </a:r>
            <a:endParaRPr lang="en-US" sz="3600" b="1" dirty="0">
              <a:solidFill>
                <a:srgbClr val="E87B1C"/>
              </a:solidFill>
              <a:cs typeface="Arial"/>
            </a:endParaRPr>
          </a:p>
        </p:txBody>
      </p:sp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8DEC7D1-690A-4DB8-B5DE-97BD85D3ACB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951084" y="949924"/>
            <a:ext cx="9240916" cy="5046876"/>
          </a:xfrm>
          <a:prstGeom prst="rect">
            <a:avLst/>
          </a:prstGeom>
          <a:noFill/>
        </p:spPr>
        <p:txBody>
          <a:bodyPr wrap="square" numCol="1" spcCol="360000" rtlCol="0" anchor="t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u="sng" dirty="0" smtClean="0"/>
              <a:t>Retours d’expérience partie 1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IFREMER		</a:t>
            </a:r>
            <a:r>
              <a:rPr lang="fr-FR" dirty="0"/>
              <a:t> </a:t>
            </a:r>
            <a:r>
              <a:rPr lang="fr-FR" dirty="0" smtClean="0"/>
              <a:t>– nombreuses données Marines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                 </a:t>
            </a:r>
            <a:r>
              <a:rPr lang="fr-FR" dirty="0"/>
              <a:t>–</a:t>
            </a:r>
            <a:r>
              <a:rPr lang="fr-FR" dirty="0" smtClean="0"/>
              <a:t> </a:t>
            </a:r>
            <a:r>
              <a:rPr lang="fr-FR" dirty="0" err="1" smtClean="0"/>
              <a:t>Donesol</a:t>
            </a:r>
            <a:r>
              <a:rPr lang="fr-FR" dirty="0" smtClean="0"/>
              <a:t> 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                 – UMR SAS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Pause de midi 12:30 – 13:30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u="sng" dirty="0" smtClean="0"/>
              <a:t>Tutoriel </a:t>
            </a:r>
            <a:r>
              <a:rPr lang="fr-FR" u="sng" dirty="0"/>
              <a:t>/ démonstration </a:t>
            </a:r>
            <a:r>
              <a:rPr lang="fr-FR" u="sng" dirty="0" smtClean="0"/>
              <a:t>13:30 – 14:30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de </a:t>
            </a:r>
            <a:r>
              <a:rPr lang="fr-FR" dirty="0"/>
              <a:t>l’utilisation du serveur FROST </a:t>
            </a:r>
            <a:endParaRPr lang="fr-FR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et </a:t>
            </a:r>
            <a:r>
              <a:rPr lang="fr-FR" dirty="0"/>
              <a:t>de </a:t>
            </a:r>
            <a:r>
              <a:rPr lang="fr-FR" dirty="0" smtClean="0"/>
              <a:t>clients : Fraunhofer        , Ifremer, autres exemples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u="sng" dirty="0"/>
              <a:t>Retours d’expérience partie </a:t>
            </a:r>
            <a:r>
              <a:rPr lang="fr-FR" u="sng" dirty="0" smtClean="0"/>
              <a:t>2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err="1" smtClean="0"/>
              <a:t>SensorThings</a:t>
            </a:r>
            <a:r>
              <a:rPr lang="fr-FR" dirty="0" smtClean="0"/>
              <a:t> API dans l’Infrastructure de Recherche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BRGM et 	  et 	</a:t>
            </a:r>
            <a:r>
              <a:rPr lang="fr-FR" dirty="0"/>
              <a:t> </a:t>
            </a:r>
            <a:r>
              <a:rPr lang="fr-FR" dirty="0" smtClean="0"/>
              <a:t>             : Réseau piézométrique, Banque nationale qualité des eaux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u="sng" dirty="0" smtClean="0"/>
              <a:t>Conclusion</a:t>
            </a:r>
            <a:endParaRPr lang="fr-FR" u="sng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9"/>
          <a:srcRect l="2225" t="36393" r="4377" b="37202"/>
          <a:stretch/>
        </p:blipFill>
        <p:spPr>
          <a:xfrm>
            <a:off x="3740727" y="1727207"/>
            <a:ext cx="1764145" cy="498764"/>
          </a:xfrm>
          <a:prstGeom prst="rect">
            <a:avLst/>
          </a:prstGeom>
        </p:spPr>
      </p:pic>
      <p:pic>
        <p:nvPicPr>
          <p:cNvPr id="16" name="Image 15" descr="C:\Users\grellets\AppData\Local\Microsoft\Windows\INetCache\Content.MSO\148519B9.tmp"/>
          <p:cNvPicPr/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0" y="2225971"/>
            <a:ext cx="882650" cy="232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Image 16" descr="C:\Users\grellets\AppData\Local\Microsoft\Windows\INetCache\Content.MSO\148519B9.tmp"/>
          <p:cNvPicPr/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0" y="2608530"/>
            <a:ext cx="882650" cy="232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2" descr="Keep Calm and Carry On Logo PNG Vector"/>
          <p:cNvPicPr>
            <a:picLocks noChangeAspect="1" noChangeArrowheads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902" y="4108686"/>
            <a:ext cx="434825" cy="615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www.theia-land.fr/wp-content/uploads/2019/09/theiaOzcar.png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71" b="18234"/>
          <a:stretch/>
        </p:blipFill>
        <p:spPr bwMode="auto">
          <a:xfrm>
            <a:off x="9245600" y="4853311"/>
            <a:ext cx="1537499" cy="59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Image 22" descr="C:\Users\grellets\AppData\Local\Microsoft\Windows\INetCache\Content.MSO\53348CE9.tmp"/>
          <p:cNvPicPr/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0727" y="5332943"/>
            <a:ext cx="1246909" cy="483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age 2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283199" y="5456133"/>
            <a:ext cx="1424308" cy="302126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20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96621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12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303593"/>
            <a:ext cx="8825280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3600" b="1" dirty="0" smtClean="0">
                <a:solidFill>
                  <a:srgbClr val="E87B1C"/>
                </a:solidFill>
                <a:cs typeface="Arial"/>
              </a:rPr>
              <a:t>Fonctionnement de la journée</a:t>
            </a:r>
            <a:endParaRPr lang="en-US" sz="3600" b="1" dirty="0">
              <a:solidFill>
                <a:srgbClr val="E87B1C"/>
              </a:solidFill>
              <a:cs typeface="Arial"/>
            </a:endParaRPr>
          </a:p>
        </p:txBody>
      </p:sp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8DEC7D1-690A-4DB8-B5DE-97BD85D3ACB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951084" y="949924"/>
            <a:ext cx="9240916" cy="5046876"/>
          </a:xfrm>
          <a:prstGeom prst="rect">
            <a:avLst/>
          </a:prstGeom>
          <a:noFill/>
        </p:spPr>
        <p:txBody>
          <a:bodyPr wrap="square" numCol="1" spcCol="360000" rtlCol="0" anchor="t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Pad </a:t>
            </a:r>
            <a:r>
              <a:rPr lang="fr-FR" dirty="0"/>
              <a:t>: </a:t>
            </a:r>
            <a:r>
              <a:rPr lang="fr-FR" dirty="0">
                <a:hlinkClick r:id="rId9"/>
              </a:rPr>
              <a:t>https://</a:t>
            </a:r>
            <a:r>
              <a:rPr lang="fr-FR" dirty="0" smtClean="0">
                <a:hlinkClick r:id="rId9"/>
              </a:rPr>
              <a:t>etherpad.in2p3.fr/p/sensor-thing-chat</a:t>
            </a:r>
            <a:r>
              <a:rPr lang="fr-FR" dirty="0" smtClean="0"/>
              <a:t> </a:t>
            </a:r>
            <a:endParaRPr lang="fr-FR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Se présenter chacun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Partager certaines réflexions / questions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Aider à la traduction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Couper Micro</a:t>
            </a:r>
            <a:endParaRPr lang="fr-FR" dirty="0" smtClean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Questions </a:t>
            </a:r>
            <a:r>
              <a:rPr lang="fr-FR" dirty="0" smtClean="0"/>
              <a:t>: fin </a:t>
            </a:r>
            <a:r>
              <a:rPr lang="fr-FR" dirty="0" smtClean="0"/>
              <a:t>présentation et/ou via le pad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Quelques présentations en anglais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Nous avons les experts internationaux du sujet</a:t>
            </a:r>
          </a:p>
          <a:p>
            <a:pPr lvl="1">
              <a:lnSpc>
                <a:spcPct val="150000"/>
              </a:lnSpc>
            </a:pPr>
            <a:r>
              <a:rPr lang="fr-FR" dirty="0" smtClean="0"/>
              <a:t>=&gt; Ne pas hésiter via le chat, le pad, le micro à demander si quelque chose n’est pas clair. Nous pourrons traduire / expliquer.</a:t>
            </a:r>
            <a:endParaRPr lang="fr-FR" dirty="0" smtClean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15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67433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2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8DEC7D1-690A-4DB8-B5DE-97BD85D3ACBC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949924"/>
            <a:ext cx="9240916" cy="5046876"/>
          </a:xfrm>
          <a:prstGeom prst="rect">
            <a:avLst/>
          </a:prstGeom>
          <a:noFill/>
        </p:spPr>
        <p:txBody>
          <a:bodyPr wrap="square" numCol="1" spcCol="360000" rtlCol="0" anchor="t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Séries Interopérables </a:t>
            </a:r>
            <a:r>
              <a:rPr lang="fr-FR" dirty="0" smtClean="0"/>
              <a:t>et Systèmes </a:t>
            </a:r>
            <a:r>
              <a:rPr lang="fr-FR" dirty="0"/>
              <a:t>de Traitement des données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hlinkClick r:id="rId9"/>
              </a:rPr>
              <a:t>https</a:t>
            </a:r>
            <a:r>
              <a:rPr lang="fr-FR" dirty="0">
                <a:hlinkClick r:id="rId9"/>
              </a:rPr>
              <a:t>://sist.cnrs.fr</a:t>
            </a:r>
            <a:r>
              <a:rPr lang="fr-FR" dirty="0" smtClean="0">
                <a:hlinkClick r:id="rId9"/>
              </a:rPr>
              <a:t>/</a:t>
            </a:r>
            <a:r>
              <a:rPr lang="fr-FR" dirty="0" smtClean="0"/>
              <a:t> </a:t>
            </a: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Un </a:t>
            </a:r>
            <a:r>
              <a:rPr lang="fr-FR" dirty="0"/>
              <a:t>réseau labellisé du </a:t>
            </a:r>
            <a:r>
              <a:rPr lang="fr-FR" dirty="0" smtClean="0"/>
              <a:t>CNRS-INSU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</p:txBody>
      </p:sp>
      <p:pic>
        <p:nvPicPr>
          <p:cNvPr id="17" name="Image 16"/>
          <p:cNvPicPr/>
          <p:nvPr/>
        </p:nvPicPr>
        <p:blipFill>
          <a:blip r:embed="rId10"/>
          <a:stretch/>
        </p:blipFill>
        <p:spPr>
          <a:xfrm>
            <a:off x="3004551" y="125862"/>
            <a:ext cx="1989720" cy="1121400"/>
          </a:xfrm>
          <a:prstGeom prst="rect">
            <a:avLst/>
          </a:prstGeom>
          <a:ln>
            <a:noFill/>
          </a:ln>
        </p:spPr>
      </p:pic>
      <p:pic>
        <p:nvPicPr>
          <p:cNvPr id="18" name="Image 17"/>
          <p:cNvPicPr/>
          <p:nvPr/>
        </p:nvPicPr>
        <p:blipFill>
          <a:blip r:embed="rId11"/>
          <a:stretch/>
        </p:blipFill>
        <p:spPr>
          <a:xfrm>
            <a:off x="6991927" y="2299855"/>
            <a:ext cx="5200073" cy="4558145"/>
          </a:xfrm>
          <a:prstGeom prst="rect">
            <a:avLst/>
          </a:prstGeom>
          <a:ln>
            <a:noFill/>
          </a:ln>
        </p:spPr>
      </p:pic>
      <p:sp>
        <p:nvSpPr>
          <p:cNvPr id="20" name="TextShape 2"/>
          <p:cNvSpPr txBox="1"/>
          <p:nvPr/>
        </p:nvSpPr>
        <p:spPr>
          <a:xfrm>
            <a:off x="3013022" y="2700108"/>
            <a:ext cx="3983760" cy="3343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4000"/>
          </a:bodyPr>
          <a:lstStyle/>
          <a:p>
            <a:pPr>
              <a:lnSpc>
                <a:spcPct val="100000"/>
              </a:lnSpc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SIST s'adresse principalement aux personnels</a:t>
            </a:r>
            <a:r>
              <a:rPr lang="fr-FR" sz="2000" b="0" i="1" strike="noStrike" spc="-1" dirty="0">
                <a:solidFill>
                  <a:srgbClr val="182F7C"/>
                </a:solidFill>
                <a:latin typeface="Arial"/>
                <a:ea typeface="DejaVu Sans"/>
              </a:rPr>
              <a:t> des UMR de l’INSU et des OSU </a:t>
            </a: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en charge de la gestion des données d'observation.</a:t>
            </a:r>
            <a:endParaRPr lang="fr-FR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Mais, le réseau est </a:t>
            </a:r>
            <a:r>
              <a:rPr lang="fr-FR" sz="2000" b="0" i="1" strike="noStrike" spc="-1" dirty="0">
                <a:solidFill>
                  <a:srgbClr val="182F7C"/>
                </a:solidFill>
                <a:latin typeface="Arial"/>
                <a:ea typeface="DejaVu Sans"/>
              </a:rPr>
              <a:t>ouvert</a:t>
            </a: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à  tous les personnels de laboratoires d’</a:t>
            </a:r>
            <a:r>
              <a:rPr lang="fr-FR" sz="2000" b="0" i="1" strike="noStrike" spc="-1" dirty="0">
                <a:solidFill>
                  <a:srgbClr val="182F7C"/>
                </a:solidFill>
                <a:latin typeface="Arial"/>
                <a:ea typeface="DejaVu Sans"/>
              </a:rPr>
              <a:t>autres Instituts CNRS, d'autres tutelles ou d'autres EPST</a:t>
            </a: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2000" b="0" strike="noStrike" spc="-1" dirty="0">
              <a:latin typeface="Arial"/>
            </a:endParaRPr>
          </a:p>
        </p:txBody>
      </p:sp>
      <p:sp>
        <p:nvSpPr>
          <p:cNvPr id="21" name="TextShape 3"/>
          <p:cNvSpPr txBox="1"/>
          <p:nvPr/>
        </p:nvSpPr>
        <p:spPr>
          <a:xfrm>
            <a:off x="2916902" y="5582435"/>
            <a:ext cx="4176000" cy="126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108000">
              <a:spcBef>
                <a:spcPts val="1417"/>
              </a:spcBef>
              <a:buClr>
                <a:srgbClr val="000000"/>
              </a:buClr>
              <a:buSzPct val="45000"/>
            </a:pPr>
            <a:r>
              <a:rPr lang="fr-FR" sz="19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Un réseau soutenu par l’Institut National des Sciences de l’Univers (INSU) du CNRS</a:t>
            </a:r>
            <a:endParaRPr lang="fr-FR" sz="1900" b="0" strike="noStrike" spc="-1" dirty="0">
              <a:latin typeface="Arial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951084" y="303593"/>
            <a:ext cx="8825280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3000" b="1" dirty="0" smtClean="0">
                <a:cs typeface="Arial"/>
              </a:rPr>
              <a:t>			- périmètre -</a:t>
            </a:r>
            <a:endParaRPr lang="en-US" sz="3000" b="1" dirty="0">
              <a:cs typeface="Arial"/>
            </a:endParaRPr>
          </a:p>
        </p:txBody>
      </p:sp>
      <p:pic>
        <p:nvPicPr>
          <p:cNvPr id="16" name="Image 15"/>
          <p:cNvPicPr/>
          <p:nvPr/>
        </p:nvPicPr>
        <p:blipFill>
          <a:blip r:embed="rId12"/>
          <a:stretch/>
        </p:blipFill>
        <p:spPr>
          <a:xfrm>
            <a:off x="11029340" y="75390"/>
            <a:ext cx="1010403" cy="1010403"/>
          </a:xfrm>
          <a:prstGeom prst="rect">
            <a:avLst/>
          </a:prstGeom>
          <a:ln>
            <a:noFill/>
          </a:ln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25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18720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3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7" name="Image 16"/>
          <p:cNvPicPr/>
          <p:nvPr/>
        </p:nvPicPr>
        <p:blipFill>
          <a:blip r:embed="rId8"/>
          <a:stretch/>
        </p:blipFill>
        <p:spPr>
          <a:xfrm>
            <a:off x="3004551" y="125862"/>
            <a:ext cx="1989720" cy="1121400"/>
          </a:xfrm>
          <a:prstGeom prst="rect">
            <a:avLst/>
          </a:prstGeom>
          <a:ln>
            <a:noFill/>
          </a:ln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303593"/>
            <a:ext cx="8825280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3000" b="1" dirty="0" smtClean="0">
                <a:cs typeface="Arial"/>
              </a:rPr>
              <a:t>			- objectifs -</a:t>
            </a:r>
            <a:endParaRPr lang="en-US" sz="3000" b="1" dirty="0">
              <a:cs typeface="Arial"/>
            </a:endParaRPr>
          </a:p>
        </p:txBody>
      </p:sp>
      <p:pic>
        <p:nvPicPr>
          <p:cNvPr id="16" name="Image 15"/>
          <p:cNvPicPr/>
          <p:nvPr/>
        </p:nvPicPr>
        <p:blipFill>
          <a:blip r:embed="rId9"/>
          <a:stretch/>
        </p:blipFill>
        <p:spPr>
          <a:xfrm>
            <a:off x="11029340" y="75390"/>
            <a:ext cx="1010403" cy="1010403"/>
          </a:xfrm>
          <a:prstGeom prst="rect">
            <a:avLst/>
          </a:prstGeom>
          <a:ln>
            <a:noFill/>
          </a:ln>
        </p:spPr>
      </p:pic>
      <p:sp>
        <p:nvSpPr>
          <p:cNvPr id="19" name="TextShape 2"/>
          <p:cNvSpPr txBox="1"/>
          <p:nvPr/>
        </p:nvSpPr>
        <p:spPr>
          <a:xfrm>
            <a:off x="2967743" y="1636025"/>
            <a:ext cx="9072000" cy="5334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8500"/>
          </a:bodyPr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Réunir et animer </a:t>
            </a:r>
            <a:r>
              <a:rPr lang="fr-FR" sz="2000" b="0" i="1" u="sng" strike="noStrike" spc="-1" dirty="0">
                <a:solidFill>
                  <a:srgbClr val="0000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gestionnaires de données d'observation</a:t>
            </a:r>
            <a:r>
              <a:rPr lang="fr-FR" sz="20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 </a:t>
            </a: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(OSU et unités CNRS ou d'autres organismes de recherche) </a:t>
            </a:r>
            <a:r>
              <a:rPr lang="fr-FR" sz="2000" b="0" i="1" u="sng" strike="noStrike" spc="-1" dirty="0">
                <a:solidFill>
                  <a:srgbClr val="0000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autour de technologies et problématiques communes </a:t>
            </a:r>
            <a:endParaRPr lang="fr-FR" sz="20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20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i="1" u="sng" strike="noStrike" spc="-1" dirty="0">
                <a:solidFill>
                  <a:srgbClr val="0000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Diffuser les bonnes pratiques, Partager la connaissance </a:t>
            </a:r>
            <a:endParaRPr lang="fr-FR" sz="20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i="1" strike="noStrike" spc="-1" dirty="0">
                <a:solidFill>
                  <a:srgbClr val="000099"/>
                </a:solidFill>
                <a:latin typeface="Arial"/>
                <a:ea typeface="DejaVu Sans"/>
              </a:rPr>
              <a:t>Favoriser le transfert de compétences</a:t>
            </a:r>
            <a:endParaRPr lang="fr-FR" sz="20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sur les différents aspects de la gestion des données d'observation</a:t>
            </a:r>
            <a:endParaRPr lang="fr-FR" sz="20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fr-FR" sz="20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Promouvoir les formats et les techniques </a:t>
            </a:r>
            <a:r>
              <a:rPr lang="fr-FR" sz="2000" b="0" i="1" u="sng" strike="noStrike" spc="-1" dirty="0">
                <a:solidFill>
                  <a:srgbClr val="0000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d'interopérabilité dans les échanges, </a:t>
            </a:r>
            <a:endParaRPr lang="fr-FR" sz="20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i="1" u="sng" strike="noStrike" spc="-1" dirty="0">
                <a:solidFill>
                  <a:srgbClr val="0000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accès et diffusion des données d'observation </a:t>
            </a:r>
            <a:endParaRPr lang="fr-FR" sz="20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i="1" u="sng" strike="noStrike" spc="-1" dirty="0">
                <a:solidFill>
                  <a:srgbClr val="0000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respect des standards et normes</a:t>
            </a:r>
            <a:endParaRPr lang="fr-FR" sz="20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20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Assurer une </a:t>
            </a:r>
            <a:r>
              <a:rPr lang="fr-FR" sz="2000" b="0" i="1" u="sng" strike="noStrike" spc="-1" dirty="0">
                <a:solidFill>
                  <a:srgbClr val="000099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veille sur les technologies émergentes</a:t>
            </a:r>
            <a:endParaRPr lang="fr-FR" sz="20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2000" b="0" strike="noStrike" spc="-1" dirty="0">
              <a:latin typeface="Arial"/>
            </a:endParaRPr>
          </a:p>
        </p:txBody>
      </p:sp>
      <p:pic>
        <p:nvPicPr>
          <p:cNvPr id="30" name="Image 2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31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06317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4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7" name="Image 16"/>
          <p:cNvPicPr/>
          <p:nvPr/>
        </p:nvPicPr>
        <p:blipFill>
          <a:blip r:embed="rId8"/>
          <a:stretch/>
        </p:blipFill>
        <p:spPr>
          <a:xfrm>
            <a:off x="3004551" y="125862"/>
            <a:ext cx="1989720" cy="1121400"/>
          </a:xfrm>
          <a:prstGeom prst="rect">
            <a:avLst/>
          </a:prstGeom>
          <a:ln>
            <a:noFill/>
          </a:ln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303593"/>
            <a:ext cx="8825280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3000" b="1" dirty="0" smtClean="0">
                <a:cs typeface="Arial"/>
              </a:rPr>
              <a:t>			</a:t>
            </a:r>
            <a:r>
              <a:rPr lang="fr-FR" sz="3000" b="1" dirty="0">
                <a:cs typeface="Arial"/>
              </a:rPr>
              <a:t>-  </a:t>
            </a:r>
            <a:r>
              <a:rPr lang="fr-FR" sz="3000" b="1" dirty="0" smtClean="0">
                <a:cs typeface="Arial"/>
              </a:rPr>
              <a:t>thèmes </a:t>
            </a:r>
            <a:r>
              <a:rPr lang="fr-FR" sz="3000" b="1" dirty="0">
                <a:cs typeface="Arial"/>
              </a:rPr>
              <a:t>techniques </a:t>
            </a:r>
            <a:r>
              <a:rPr lang="fr-FR" sz="3000" b="1" dirty="0" smtClean="0">
                <a:cs typeface="Arial"/>
              </a:rPr>
              <a:t>-</a:t>
            </a:r>
            <a:endParaRPr lang="en-US" sz="3000" b="1" dirty="0">
              <a:cs typeface="Arial"/>
            </a:endParaRPr>
          </a:p>
        </p:txBody>
      </p:sp>
      <p:pic>
        <p:nvPicPr>
          <p:cNvPr id="16" name="Image 15"/>
          <p:cNvPicPr/>
          <p:nvPr/>
        </p:nvPicPr>
        <p:blipFill>
          <a:blip r:embed="rId9"/>
          <a:stretch/>
        </p:blipFill>
        <p:spPr>
          <a:xfrm>
            <a:off x="11029340" y="75390"/>
            <a:ext cx="1010403" cy="1010403"/>
          </a:xfrm>
          <a:prstGeom prst="rect">
            <a:avLst/>
          </a:prstGeom>
          <a:ln>
            <a:noFill/>
          </a:ln>
        </p:spPr>
      </p:pic>
      <p:sp>
        <p:nvSpPr>
          <p:cNvPr id="14" name="TextShape 2"/>
          <p:cNvSpPr txBox="1"/>
          <p:nvPr/>
        </p:nvSpPr>
        <p:spPr>
          <a:xfrm>
            <a:off x="3004551" y="1272549"/>
            <a:ext cx="9072000" cy="5575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86500" lnSpcReduction="20000"/>
          </a:bodyPr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Acquisition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des données </a:t>
            </a:r>
            <a:r>
              <a:rPr lang="fr-FR" sz="22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observées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sur les domaines Terre, Océan et Atmosphère, Univers via des </a:t>
            </a:r>
            <a:r>
              <a:rPr lang="fr-FR" sz="22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capteurs, modèles, observateurs</a:t>
            </a:r>
            <a:endParaRPr lang="fr-FR" sz="2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2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Traitements, Structuration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des données : formatage des données, usage de formats standards (</a:t>
            </a:r>
            <a:r>
              <a:rPr lang="fr-FR" sz="2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NetCDF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ODV, </a:t>
            </a:r>
            <a:r>
              <a:rPr lang="fr-FR" sz="2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etc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modélisation des bases de données)</a:t>
            </a:r>
            <a:endParaRPr lang="fr-FR" sz="2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2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Gestion </a:t>
            </a:r>
            <a:r>
              <a:rPr lang="fr-FR" sz="2200" b="1" i="1" strike="noStrike" spc="-1" dirty="0">
                <a:solidFill>
                  <a:srgbClr val="000099"/>
                </a:solidFill>
                <a:latin typeface="Arial"/>
                <a:ea typeface="DejaVu Sans"/>
              </a:rPr>
              <a:t>FAIR</a:t>
            </a: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 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des données : standardisation des échanges et des solutions techniques permettant </a:t>
            </a:r>
            <a:r>
              <a:rPr lang="fr-FR" sz="2200" b="0" i="1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l'interopérabilité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des données</a:t>
            </a:r>
            <a:endParaRPr lang="fr-FR" sz="22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standards OGC : DAP, CSW, WMS, SOS,  normes iso19139 etc..</a:t>
            </a:r>
            <a:endParaRPr lang="fr-FR" sz="22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Plateformes de diffusion : </a:t>
            </a:r>
            <a:r>
              <a:rPr lang="fr-FR" sz="2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Erddap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fr-FR" sz="2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Thredds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52North, </a:t>
            </a:r>
            <a:r>
              <a:rPr lang="fr-FR" sz="2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istSOS,GeoServer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fr-FR" sz="22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GeoCMS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etc</a:t>
            </a:r>
            <a:r>
              <a:rPr lang="fr-FR" sz="2200" b="1" strike="noStrike" spc="-1" dirty="0">
                <a:solidFill>
                  <a:srgbClr val="C9211E"/>
                </a:solidFill>
                <a:latin typeface="Arial"/>
                <a:ea typeface="DejaVu Sans"/>
              </a:rPr>
              <a:t>. et </a:t>
            </a:r>
            <a:endParaRPr lang="fr-FR" sz="22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200" b="1" strike="noStrike" spc="-1" dirty="0">
                <a:solidFill>
                  <a:srgbClr val="C9211E"/>
                </a:solidFill>
                <a:latin typeface="Arial"/>
                <a:ea typeface="DejaVu Sans"/>
              </a:rPr>
              <a:t>Veille technologique : </a:t>
            </a:r>
            <a:r>
              <a:rPr lang="fr-FR" sz="2200" b="1" strike="noStrike" spc="-1" dirty="0" err="1">
                <a:solidFill>
                  <a:srgbClr val="C9211E"/>
                </a:solidFill>
                <a:latin typeface="Arial"/>
                <a:ea typeface="DejaVu Sans"/>
              </a:rPr>
              <a:t>SensorThings</a:t>
            </a:r>
            <a:r>
              <a:rPr lang="fr-FR" sz="2200" b="1" strike="noStrike" spc="-1" dirty="0">
                <a:solidFill>
                  <a:srgbClr val="C9211E"/>
                </a:solidFill>
                <a:latin typeface="Arial"/>
                <a:ea typeface="DejaVu Sans"/>
              </a:rPr>
              <a:t> API (aujourd’hui)</a:t>
            </a:r>
            <a:endParaRPr lang="fr-FR" sz="2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2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Référencement des données 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:</a:t>
            </a:r>
            <a:endParaRPr lang="fr-FR" sz="22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Création et diffusion de </a:t>
            </a:r>
            <a:r>
              <a:rPr lang="fr-FR" sz="2200" b="1" i="1" strike="noStrike" spc="-1" dirty="0">
                <a:solidFill>
                  <a:srgbClr val="182F7C"/>
                </a:solidFill>
                <a:latin typeface="Arial"/>
                <a:ea typeface="DejaVu Sans"/>
              </a:rPr>
              <a:t>métadonnées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fr-FR" sz="2200" b="1" i="1" strike="noStrike" spc="-1" dirty="0">
                <a:solidFill>
                  <a:srgbClr val="2A6099"/>
                </a:solidFill>
                <a:latin typeface="Arial"/>
                <a:ea typeface="DejaVu Sans"/>
              </a:rPr>
              <a:t>Thésaurus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disciplinaires</a:t>
            </a:r>
            <a:endParaRPr lang="fr-FR" sz="22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Attribution et gestion </a:t>
            </a:r>
            <a:r>
              <a:rPr lang="fr-FR" sz="2200" b="1" i="1" strike="noStrike" spc="-1" dirty="0">
                <a:solidFill>
                  <a:srgbClr val="182F7C"/>
                </a:solidFill>
                <a:latin typeface="Arial"/>
                <a:ea typeface="DejaVu Sans"/>
              </a:rPr>
              <a:t>d’identifiants uniques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(DOI)</a:t>
            </a:r>
            <a:endParaRPr lang="fr-FR" sz="2200" b="0" strike="noStrike" spc="-1" dirty="0"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2200" b="0" strike="noStrike" spc="-1" dirty="0"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Monitoring, « </a:t>
            </a:r>
            <a:r>
              <a:rPr lang="fr-FR" sz="2200" b="0" strike="noStrike" spc="-1" dirty="0" err="1">
                <a:solidFill>
                  <a:srgbClr val="000099"/>
                </a:solidFill>
                <a:latin typeface="Arial"/>
                <a:ea typeface="DejaVu Sans"/>
              </a:rPr>
              <a:t>DashBoard</a:t>
            </a: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 » : </a:t>
            </a:r>
            <a:r>
              <a:rPr lang="fr-FR" sz="2200" b="0" strike="noStrike" spc="-1" dirty="0" err="1">
                <a:solidFill>
                  <a:srgbClr val="000099"/>
                </a:solidFill>
                <a:latin typeface="Arial"/>
                <a:ea typeface="DejaVu Sans"/>
              </a:rPr>
              <a:t>Dash</a:t>
            </a: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, </a:t>
            </a:r>
            <a:r>
              <a:rPr lang="fr-FR" sz="2200" b="0" strike="noStrike" spc="-1" dirty="0" err="1">
                <a:solidFill>
                  <a:srgbClr val="000099"/>
                </a:solidFill>
                <a:latin typeface="Arial"/>
                <a:ea typeface="DejaVu Sans"/>
              </a:rPr>
              <a:t>Redash</a:t>
            </a: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, </a:t>
            </a:r>
            <a:r>
              <a:rPr lang="fr-FR" sz="2200" b="0" strike="noStrike" spc="-1" dirty="0" err="1">
                <a:solidFill>
                  <a:srgbClr val="000099"/>
                </a:solidFill>
                <a:latin typeface="Arial"/>
                <a:ea typeface="DejaVu Sans"/>
              </a:rPr>
              <a:t>Grafana</a:t>
            </a: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 etc...</a:t>
            </a:r>
            <a:endParaRPr lang="fr-FR" sz="22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lang="fr-FR" sz="2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200" b="0" strike="noStrike" spc="-1" dirty="0">
                <a:solidFill>
                  <a:srgbClr val="000099"/>
                </a:solidFill>
                <a:latin typeface="Arial"/>
                <a:ea typeface="DejaVu Sans"/>
              </a:rPr>
              <a:t>Analyse, exploration, correction et qualification </a:t>
            </a:r>
            <a:r>
              <a:rPr lang="fr-FR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des données</a:t>
            </a:r>
            <a:endParaRPr lang="fr-FR" sz="2200" b="0" strike="noStrike" spc="-1" dirty="0">
              <a:latin typeface="Arial"/>
            </a:endParaRP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27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0656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5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7" name="Image 16"/>
          <p:cNvPicPr/>
          <p:nvPr/>
        </p:nvPicPr>
        <p:blipFill>
          <a:blip r:embed="rId8"/>
          <a:stretch/>
        </p:blipFill>
        <p:spPr>
          <a:xfrm>
            <a:off x="3004551" y="125862"/>
            <a:ext cx="1989720" cy="1121400"/>
          </a:xfrm>
          <a:prstGeom prst="rect">
            <a:avLst/>
          </a:prstGeom>
          <a:ln>
            <a:noFill/>
          </a:ln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303593"/>
            <a:ext cx="8825280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3000" b="1" dirty="0" smtClean="0">
                <a:cs typeface="Arial"/>
              </a:rPr>
              <a:t>			</a:t>
            </a:r>
            <a:r>
              <a:rPr lang="fr-FR" sz="3000" b="1" dirty="0">
                <a:cs typeface="Arial"/>
              </a:rPr>
              <a:t>-  </a:t>
            </a:r>
            <a:r>
              <a:rPr lang="fr-FR" sz="3000" b="1" dirty="0" smtClean="0">
                <a:cs typeface="Arial"/>
              </a:rPr>
              <a:t>fonctionnement -</a:t>
            </a:r>
            <a:endParaRPr lang="en-US" sz="3000" b="1" dirty="0">
              <a:cs typeface="Arial"/>
            </a:endParaRPr>
          </a:p>
        </p:txBody>
      </p:sp>
      <p:pic>
        <p:nvPicPr>
          <p:cNvPr id="16" name="Image 15"/>
          <p:cNvPicPr/>
          <p:nvPr/>
        </p:nvPicPr>
        <p:blipFill>
          <a:blip r:embed="rId9"/>
          <a:stretch/>
        </p:blipFill>
        <p:spPr>
          <a:xfrm>
            <a:off x="11029340" y="75390"/>
            <a:ext cx="1010403" cy="1010403"/>
          </a:xfrm>
          <a:prstGeom prst="rect">
            <a:avLst/>
          </a:prstGeom>
          <a:ln>
            <a:noFill/>
          </a:ln>
        </p:spPr>
      </p:pic>
      <p:sp>
        <p:nvSpPr>
          <p:cNvPr id="18" name="TextShape 2"/>
          <p:cNvSpPr txBox="1"/>
          <p:nvPr/>
        </p:nvSpPr>
        <p:spPr>
          <a:xfrm>
            <a:off x="3143091" y="1233912"/>
            <a:ext cx="9072000" cy="5334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86000" lnSpcReduction="10000"/>
          </a:bodyPr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3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Un comité de pilotage et un site Web : </a:t>
            </a:r>
            <a:endParaRPr lang="fr-FR" sz="32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3200" b="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0"/>
              </a:rPr>
              <a:t>https://sist.cnrs.fr/</a:t>
            </a:r>
            <a:endParaRPr lang="fr-FR" sz="3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3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i="1" u="sng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Une charte : fonctionnement et objectifs </a:t>
            </a:r>
            <a:endParaRPr lang="fr-FR" sz="32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3200" b="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1"/>
              </a:rPr>
              <a:t>https://sist.cnrs.fr/le-reseau/la-charte</a:t>
            </a:r>
            <a:endParaRPr lang="fr-FR" sz="3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3200" b="0" strike="noStrike" spc="-1" dirty="0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Une liste de diffusion … </a:t>
            </a:r>
            <a:r>
              <a:rPr lang="fr-FR" sz="3200" b="0" strike="noStrike" spc="-1" dirty="0">
                <a:solidFill>
                  <a:srgbClr val="0000FF"/>
                </a:solidFill>
                <a:latin typeface="Arial"/>
                <a:ea typeface="DejaVu Sans"/>
              </a:rPr>
              <a:t>sist@services.cnrs.fr</a:t>
            </a:r>
            <a:endParaRPr lang="fr-FR" sz="3200" b="0" strike="noStrike" spc="-1" dirty="0"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3200" b="0" strike="noStrike" spc="-1" dirty="0">
                <a:solidFill>
                  <a:srgbClr val="000000"/>
                </a:solidFill>
                <a:latin typeface="Arial"/>
                <a:ea typeface="DejaVu Sans"/>
                <a:hlinkClick r:id="rId12"/>
              </a:rPr>
              <a:t>https://listes.services.cnrs.fr/wws/info/sist</a:t>
            </a:r>
            <a:endParaRPr lang="fr-FR" sz="3200" b="0" strike="noStrike" spc="-1" dirty="0">
              <a:latin typeface="Arial"/>
            </a:endParaRPr>
          </a:p>
          <a:p>
            <a:pPr marL="1296000" lvl="2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i="1" strike="noStrike" spc="-1" dirty="0">
                <a:solidFill>
                  <a:srgbClr val="003D73"/>
                </a:solidFill>
                <a:latin typeface="Arial"/>
                <a:ea typeface="DejaVu Sans"/>
              </a:rPr>
              <a:t> 250 abonnés</a:t>
            </a:r>
            <a:endParaRPr lang="fr-FR" sz="3200" b="0" strike="noStrike" spc="-1" dirty="0">
              <a:latin typeface="Arial"/>
            </a:endParaRP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28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51936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6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8DEC7D1-690A-4DB8-B5DE-97BD85D3ACBC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949924"/>
            <a:ext cx="9240916" cy="5046876"/>
          </a:xfrm>
          <a:prstGeom prst="rect">
            <a:avLst/>
          </a:prstGeom>
          <a:noFill/>
        </p:spPr>
        <p:txBody>
          <a:bodyPr wrap="square" numCol="1" spcCol="360000" rtlCol="0" anchor="t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Pôle de recherche commun OFB – BRGM depuis 2014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Veille et R&amp;D sur </a:t>
            </a:r>
            <a:r>
              <a:rPr lang="fr-FR" dirty="0"/>
              <a:t>les systèmes d’information et des technologies émergentes telles que l'intelligence artificielle ou les jumeaux numériques.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Implication </a:t>
            </a:r>
            <a:r>
              <a:rPr lang="fr-FR" dirty="0"/>
              <a:t>dans </a:t>
            </a:r>
            <a:r>
              <a:rPr lang="fr-FR" dirty="0" smtClean="0"/>
              <a:t>instances </a:t>
            </a:r>
            <a:r>
              <a:rPr lang="fr-FR" dirty="0"/>
              <a:t>de normalisation à l’échelle internationale (OGC, W3C, RDA</a:t>
            </a:r>
            <a:r>
              <a:rPr lang="fr-FR" dirty="0" smtClean="0"/>
              <a:t>), appui à la directive INSPIRE, projets de recherche nationaux </a:t>
            </a:r>
            <a:r>
              <a:rPr lang="fr-FR" dirty="0"/>
              <a:t>(PIA) et européens (</a:t>
            </a:r>
            <a:r>
              <a:rPr lang="fr-FR" dirty="0" smtClean="0"/>
              <a:t>H2020, Horizon Europe)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Site </a:t>
            </a:r>
            <a:r>
              <a:rPr lang="fr-FR" dirty="0"/>
              <a:t>institutionnel : </a:t>
            </a:r>
            <a:r>
              <a:rPr lang="fr-FR" dirty="0">
                <a:hlinkClick r:id="rId8"/>
              </a:rPr>
              <a:t>https://</a:t>
            </a:r>
            <a:r>
              <a:rPr lang="fr-FR" dirty="0" smtClean="0">
                <a:hlinkClick r:id="rId8"/>
              </a:rPr>
              <a:t>www.pole-inside.fr/fr</a:t>
            </a:r>
            <a:r>
              <a:rPr lang="fr-FR" dirty="0" smtClean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Site technique : </a:t>
            </a:r>
            <a:r>
              <a:rPr lang="fr-FR" dirty="0" smtClean="0">
                <a:hlinkClick r:id="rId9"/>
              </a:rPr>
              <a:t>https</a:t>
            </a:r>
            <a:r>
              <a:rPr lang="fr-FR" dirty="0">
                <a:hlinkClick r:id="rId9"/>
              </a:rPr>
              <a:t>://</a:t>
            </a:r>
            <a:r>
              <a:rPr lang="fr-FR" dirty="0" smtClean="0">
                <a:hlinkClick r:id="rId9"/>
              </a:rPr>
              <a:t>github.com/INSIDE-information-systems</a:t>
            </a:r>
            <a:r>
              <a:rPr lang="fr-FR" dirty="0" smtClean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10"/>
          <a:srcRect l="1492" r="794"/>
          <a:stretch/>
        </p:blipFill>
        <p:spPr>
          <a:xfrm>
            <a:off x="2859977" y="311203"/>
            <a:ext cx="8805550" cy="922555"/>
          </a:xfrm>
          <a:prstGeom prst="rect">
            <a:avLst/>
          </a:prstGeom>
        </p:spPr>
      </p:pic>
      <p:pic>
        <p:nvPicPr>
          <p:cNvPr id="26" name="Image 2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27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39140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7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8DEC7D1-690A-4DB8-B5DE-97BD85D3ACBC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949924"/>
            <a:ext cx="9240916" cy="5046876"/>
          </a:xfrm>
          <a:prstGeom prst="rect">
            <a:avLst/>
          </a:prstGeom>
          <a:noFill/>
        </p:spPr>
        <p:txBody>
          <a:bodyPr wrap="square" numCol="1" spcCol="360000" rtlCol="0" anchor="t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L'intégration </a:t>
            </a:r>
            <a:r>
              <a:rPr lang="fr-FR" dirty="0"/>
              <a:t>des bonnes pratiques internationales en matière d’interopérabilités des données </a:t>
            </a:r>
            <a:r>
              <a:rPr lang="fr-FR" dirty="0" smtClean="0"/>
              <a:t>environnementales (FAIR data),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L’identification et l'évaluation de leurs implémentations open source</a:t>
            </a:r>
            <a:r>
              <a:rPr lang="fr-FR" dirty="0" smtClean="0"/>
              <a:t>,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La montée en maturité technologique </a:t>
            </a:r>
            <a:r>
              <a:rPr lang="fr-FR" dirty="0" smtClean="0"/>
              <a:t>(TRL) des </a:t>
            </a:r>
            <a:r>
              <a:rPr lang="fr-FR" dirty="0"/>
              <a:t>méthodes et implémentations, en vue de leur mise en production.	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9"/>
          <a:srcRect l="1492" r="794"/>
          <a:stretch/>
        </p:blipFill>
        <p:spPr>
          <a:xfrm>
            <a:off x="2859977" y="311203"/>
            <a:ext cx="8805550" cy="922555"/>
          </a:xfrm>
          <a:prstGeom prst="rect">
            <a:avLst/>
          </a:prstGeom>
        </p:spPr>
      </p:pic>
      <p:pic>
        <p:nvPicPr>
          <p:cNvPr id="26" name="Imag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27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320540" y="1088683"/>
            <a:ext cx="8825280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3000" b="1" dirty="0" smtClean="0">
                <a:cs typeface="Arial"/>
              </a:rPr>
              <a:t>			</a:t>
            </a:r>
            <a:r>
              <a:rPr lang="fr-FR" sz="3000" b="1" dirty="0">
                <a:cs typeface="Arial"/>
              </a:rPr>
              <a:t>-  </a:t>
            </a:r>
            <a:r>
              <a:rPr lang="fr-FR" sz="2500" b="1" dirty="0" smtClean="0">
                <a:cs typeface="Arial"/>
              </a:rPr>
              <a:t>cibles</a:t>
            </a:r>
            <a:r>
              <a:rPr lang="fr-FR" sz="3000" b="1" dirty="0" smtClean="0">
                <a:cs typeface="Arial"/>
              </a:rPr>
              <a:t> -</a:t>
            </a:r>
            <a:endParaRPr lang="en-US" sz="3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04092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8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8DEC7D1-690A-4DB8-B5DE-97BD85D3ACBC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949924"/>
            <a:ext cx="9240916" cy="5046876"/>
          </a:xfrm>
          <a:prstGeom prst="rect">
            <a:avLst/>
          </a:prstGeom>
          <a:noFill/>
        </p:spPr>
        <p:txBody>
          <a:bodyPr wrap="square" numCol="1" spcCol="360000" rtlCol="0" anchor="t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Interopérabilité sémantique : standards OGC (</a:t>
            </a:r>
            <a:r>
              <a:rPr lang="fr-FR" dirty="0" err="1" smtClean="0"/>
              <a:t>WaterML</a:t>
            </a:r>
            <a:r>
              <a:rPr lang="fr-FR" dirty="0" smtClean="0"/>
              <a:t>, </a:t>
            </a:r>
            <a:r>
              <a:rPr lang="fr-FR" dirty="0" err="1" smtClean="0"/>
              <a:t>revision</a:t>
            </a:r>
            <a:r>
              <a:rPr lang="fr-FR" dirty="0" smtClean="0"/>
              <a:t> O&amp;M), OGC </a:t>
            </a:r>
            <a:r>
              <a:rPr lang="fr-FR" dirty="0" err="1" smtClean="0"/>
              <a:t>Interoperability</a:t>
            </a:r>
            <a:r>
              <a:rPr lang="fr-FR" dirty="0" smtClean="0"/>
              <a:t> </a:t>
            </a:r>
            <a:r>
              <a:rPr lang="fr-FR" dirty="0" err="1" smtClean="0"/>
              <a:t>Experiment</a:t>
            </a:r>
            <a:r>
              <a:rPr lang="fr-FR" dirty="0" smtClean="0"/>
              <a:t>, </a:t>
            </a:r>
            <a:r>
              <a:rPr lang="fr-FR" dirty="0" err="1" smtClean="0"/>
              <a:t>Research</a:t>
            </a:r>
            <a:r>
              <a:rPr lang="fr-FR" dirty="0" smtClean="0"/>
              <a:t> Data Alliance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Web des données : </a:t>
            </a:r>
            <a:r>
              <a:rPr lang="fr-FR" dirty="0" err="1" smtClean="0"/>
              <a:t>Linked</a:t>
            </a:r>
            <a:r>
              <a:rPr lang="fr-FR" dirty="0" smtClean="0"/>
              <a:t> Data, Ontologies, Registres de listes de codes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Nouvelles APIs: OGC API – </a:t>
            </a:r>
            <a:r>
              <a:rPr lang="fr-FR" dirty="0" err="1" smtClean="0"/>
              <a:t>Features</a:t>
            </a:r>
            <a:r>
              <a:rPr lang="fr-FR" dirty="0" smtClean="0"/>
              <a:t>, </a:t>
            </a:r>
            <a:r>
              <a:rPr lang="fr-FR" u="sng" dirty="0" err="1" smtClean="0">
                <a:solidFill>
                  <a:srgbClr val="FF0000"/>
                </a:solidFill>
              </a:rPr>
              <a:t>SensorThings</a:t>
            </a:r>
            <a:r>
              <a:rPr lang="fr-FR" u="sng" dirty="0" smtClean="0">
                <a:solidFill>
                  <a:srgbClr val="FF0000"/>
                </a:solidFill>
              </a:rPr>
              <a:t> API</a:t>
            </a:r>
            <a:r>
              <a:rPr lang="fr-FR" dirty="0" smtClean="0"/>
              <a:t>, leur implémentation dans INSPIRE (API4INSPIRE)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Intelligence Artificielle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Soutien appli open-source implémentation interopérabilité: FROST, </a:t>
            </a:r>
            <a:r>
              <a:rPr lang="fr-FR" dirty="0" err="1" smtClean="0"/>
              <a:t>Geoserver</a:t>
            </a:r>
            <a:r>
              <a:rPr lang="fr-FR" dirty="0"/>
              <a:t>, </a:t>
            </a:r>
            <a:r>
              <a:rPr lang="fr-FR" dirty="0" err="1"/>
              <a:t>UkGovLd</a:t>
            </a:r>
            <a:r>
              <a:rPr lang="fr-FR" dirty="0"/>
              <a:t> </a:t>
            </a:r>
            <a:r>
              <a:rPr lang="fr-FR" dirty="0" err="1" smtClean="0"/>
              <a:t>Registry</a:t>
            </a:r>
            <a:r>
              <a:rPr lang="fr-FR" dirty="0" smtClean="0"/>
              <a:t>, QGIS, </a:t>
            </a:r>
            <a:r>
              <a:rPr lang="fr-FR" dirty="0" err="1" smtClean="0"/>
              <a:t>Geonetwork</a:t>
            </a:r>
            <a:r>
              <a:rPr lang="fr-FR" dirty="0" smtClean="0"/>
              <a:t>	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9"/>
          <a:srcRect l="1492" r="794"/>
          <a:stretch/>
        </p:blipFill>
        <p:spPr>
          <a:xfrm>
            <a:off x="2859977" y="311203"/>
            <a:ext cx="8805550" cy="922555"/>
          </a:xfrm>
          <a:prstGeom prst="rect">
            <a:avLst/>
          </a:prstGeom>
        </p:spPr>
      </p:pic>
      <p:pic>
        <p:nvPicPr>
          <p:cNvPr id="26" name="Imag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27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320540" y="1088683"/>
            <a:ext cx="8825280" cy="5539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2500" b="1" dirty="0" smtClean="0">
                <a:cs typeface="Arial"/>
              </a:rPr>
              <a:t>			</a:t>
            </a:r>
            <a:r>
              <a:rPr lang="fr-FR" sz="2500" b="1" dirty="0">
                <a:cs typeface="Arial"/>
              </a:rPr>
              <a:t>-  </a:t>
            </a:r>
            <a:r>
              <a:rPr lang="fr-FR" sz="2500" b="1" dirty="0" smtClean="0">
                <a:cs typeface="Arial"/>
              </a:rPr>
              <a:t>axes d’intervention</a:t>
            </a:r>
            <a:r>
              <a:rPr lang="fr-FR" sz="3000" b="1" dirty="0" smtClean="0">
                <a:cs typeface="Arial"/>
              </a:rPr>
              <a:t> -</a:t>
            </a:r>
            <a:endParaRPr lang="en-US" sz="30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36553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C:\Windows\Web\Wallpaper\BRGM\fond_ecran_2013_05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3" t="549" r="48161" b="-1"/>
          <a:stretch/>
        </p:blipFill>
        <p:spPr bwMode="auto">
          <a:xfrm>
            <a:off x="-11939" y="900"/>
            <a:ext cx="2753111" cy="685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4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fld id="{F350894E-0509-424B-B937-9012733DE64A}" type="slidenum">
              <a:rPr lang="fr-FR" sz="1200" smtClean="0">
                <a:solidFill>
                  <a:schemeClr val="bg1">
                    <a:lumMod val="50000"/>
                  </a:schemeClr>
                </a:solidFill>
              </a:rPr>
              <a:pPr algn="ctr"/>
              <a:t>9</a:t>
            </a:fld>
            <a:endParaRPr lang="fr-FR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8E2BDEC-0443-4BF8-A1BB-3E81D4CAEC42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63" y="6428069"/>
            <a:ext cx="3069238" cy="140683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32E8AFA0-BFBE-40A3-AFA1-91B4533CA7D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951084" y="303593"/>
            <a:ext cx="8825280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3600" b="1" dirty="0" smtClean="0">
                <a:solidFill>
                  <a:srgbClr val="E87B1C"/>
                </a:solidFill>
                <a:cs typeface="Arial"/>
              </a:rPr>
              <a:t>Objectif de la journée</a:t>
            </a:r>
            <a:endParaRPr lang="en-US" sz="3600" b="1" dirty="0">
              <a:solidFill>
                <a:srgbClr val="E87B1C"/>
              </a:solidFill>
              <a:cs typeface="Arial"/>
            </a:endParaRPr>
          </a:p>
        </p:txBody>
      </p:sp>
      <p:sp>
        <p:nvSpPr>
          <p:cNvPr id="7" name="Rectangle à coins arrondis 6"/>
          <p:cNvSpPr/>
          <p:nvPr/>
        </p:nvSpPr>
        <p:spPr>
          <a:xfrm>
            <a:off x="9871197" y="5948411"/>
            <a:ext cx="2017848" cy="7286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 smtClean="0"/>
              <a:t>Analysis</a:t>
            </a:r>
            <a:endParaRPr lang="fr-FR" sz="1100" dirty="0"/>
          </a:p>
        </p:txBody>
      </p:sp>
      <p:sp>
        <p:nvSpPr>
          <p:cNvPr id="8" name="AutoShape 8" descr="Apache Camel Vector SVG Icon - SVG Rep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8DEC7D1-690A-4DB8-B5DE-97BD85D3ACBC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951084" y="949924"/>
            <a:ext cx="9240916" cy="5046876"/>
          </a:xfrm>
          <a:prstGeom prst="rect">
            <a:avLst/>
          </a:prstGeom>
          <a:noFill/>
        </p:spPr>
        <p:txBody>
          <a:bodyPr wrap="square" numCol="1" spcCol="360000" rtlCol="0" anchor="t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Vous présenter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la nouvelle API OGC pour l’échange de données d’observation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l’adhésion qu’elle rencontre en France </a:t>
            </a:r>
            <a:r>
              <a:rPr lang="fr-FR" dirty="0" smtClean="0"/>
              <a:t>(et </a:t>
            </a:r>
            <a:r>
              <a:rPr lang="fr-FR" dirty="0" smtClean="0"/>
              <a:t>aussi en dehors)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la continuum de la démarche depuis ~ 20 ans pour améliorer le partage de données d’observation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 smtClean="0"/>
          </a:p>
        </p:txBody>
      </p:sp>
      <p:pic>
        <p:nvPicPr>
          <p:cNvPr id="20" name="Imag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5006" y="4882103"/>
            <a:ext cx="2514600" cy="533400"/>
          </a:xfrm>
          <a:prstGeom prst="rect">
            <a:avLst/>
          </a:prstGeom>
        </p:spPr>
      </p:pic>
      <p:pic>
        <p:nvPicPr>
          <p:cNvPr id="21" name="Picture 2" descr="https://sist.cnrs.fr/wp-content/uploads/2021/12/cropped-SIST-logo-21-sans-texte-300x75-1-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06" y="3770768"/>
            <a:ext cx="190500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3945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2B90102C823B4CABE8D5D944C2B819" ma:contentTypeVersion="14" ma:contentTypeDescription="Crée un document." ma:contentTypeScope="" ma:versionID="55f4514ca90198c58db912dfb62c2a78">
  <xsd:schema xmlns:xsd="http://www.w3.org/2001/XMLSchema" xmlns:xs="http://www.w3.org/2001/XMLSchema" xmlns:p="http://schemas.microsoft.com/office/2006/metadata/properties" xmlns:ns1="http://schemas.microsoft.com/sharepoint/v3" xmlns:ns3="d8b5942a-dc42-408c-92eb-2960c4609132" xmlns:ns4="967bebad-b00c-4462-86d4-21f8fb1f0d05" targetNamespace="http://schemas.microsoft.com/office/2006/metadata/properties" ma:root="true" ma:fieldsID="69cc6901b09cbe03b4b36cc456f35d4a" ns1:_="" ns3:_="" ns4:_="">
    <xsd:import namespace="http://schemas.microsoft.com/sharepoint/v3"/>
    <xsd:import namespace="d8b5942a-dc42-408c-92eb-2960c4609132"/>
    <xsd:import namespace="967bebad-b00c-4462-86d4-21f8fb1f0d0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1:_ip_UnifiedCompliancePolicyProperties" minOccurs="0"/>
                <xsd:element ref="ns1:_ip_UnifiedCompliancePolicyUIAction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1" nillable="true" ma:displayName="Propriétés de la stratégie de conformité unifiée" ma:description="" ma:hidden="true" ma:internalName="_ip_UnifiedCompliancePolicyProperties">
      <xsd:simpleType>
        <xsd:restriction base="dms:Note"/>
      </xsd:simpleType>
    </xsd:element>
    <xsd:element name="_ip_UnifiedCompliancePolicyUIAction" ma:index="12" nillable="true" ma:displayName="Action d’interface utilisateur de la stratégie de conformité unifiée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b5942a-dc42-408c-92eb-2960c460913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7bebad-b00c-4462-86d4-21f8fb1f0d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BA2478FC-B040-49C0-85FC-BAFD85C7AC75}">
  <ds:schemaRefs>
    <ds:schemaRef ds:uri="967bebad-b00c-4462-86d4-21f8fb1f0d05"/>
    <ds:schemaRef ds:uri="d8b5942a-dc42-408c-92eb-2960c460913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EB7E581-D475-41D9-8A4D-8269D3F1D99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B21AB6-586C-4E49-9779-1C1C2636DDFF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967bebad-b00c-4462-86d4-21f8fb1f0d05"/>
    <ds:schemaRef ds:uri="http://schemas.microsoft.com/office/2006/documentManagement/types"/>
    <ds:schemaRef ds:uri="http://schemas.microsoft.com/office/infopath/2007/PartnerControls"/>
    <ds:schemaRef ds:uri="d8b5942a-dc42-408c-92eb-2960c4609132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3545</TotalTime>
  <Words>903</Words>
  <Application>Microsoft Office PowerPoint</Application>
  <PresentationFormat>Grand écran</PresentationFormat>
  <Paragraphs>170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Arial</vt:lpstr>
      <vt:lpstr>Calibri</vt:lpstr>
      <vt:lpstr>DejaVu Sans</vt:lpstr>
      <vt:lpstr>Symbol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du BRGM - Version française</dc:title>
  <dc:creator/>
  <cp:lastModifiedBy>Grellet Sylvain</cp:lastModifiedBy>
  <cp:revision>180</cp:revision>
  <dcterms:created xsi:type="dcterms:W3CDTF">2018-10-03T08:36:16Z</dcterms:created>
  <dcterms:modified xsi:type="dcterms:W3CDTF">2022-09-28T21:51:17Z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0x0101001B2B90102C823B4CABE8D5D944C2B819</vt:lpwstr>
  </property>
</Properties>
</file>

<file path=docProps/thumbnail.jpeg>
</file>